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haansoftxlsx"/>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63"/>
  </p:notesMasterIdLst>
  <p:handoutMasterIdLst>
    <p:handoutMasterId r:id="rId64"/>
  </p:handoutMasterIdLst>
  <p:sldIdLst>
    <p:sldId id="256" r:id="rId4"/>
    <p:sldId id="319" r:id="rId5"/>
    <p:sldId id="299" r:id="rId6"/>
    <p:sldId id="300"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20" r:id="rId25"/>
    <p:sldId id="262" r:id="rId26"/>
    <p:sldId id="261" r:id="rId27"/>
    <p:sldId id="264" r:id="rId28"/>
    <p:sldId id="265" r:id="rId29"/>
    <p:sldId id="270" r:id="rId30"/>
    <p:sldId id="274" r:id="rId31"/>
    <p:sldId id="275" r:id="rId32"/>
    <p:sldId id="282" r:id="rId33"/>
    <p:sldId id="301" r:id="rId34"/>
    <p:sldId id="276" r:id="rId35"/>
    <p:sldId id="277" r:id="rId36"/>
    <p:sldId id="293" r:id="rId37"/>
    <p:sldId id="278" r:id="rId38"/>
    <p:sldId id="279" r:id="rId39"/>
    <p:sldId id="285" r:id="rId40"/>
    <p:sldId id="283" r:id="rId41"/>
    <p:sldId id="292" r:id="rId42"/>
    <p:sldId id="289" r:id="rId43"/>
    <p:sldId id="297" r:id="rId44"/>
    <p:sldId id="296" r:id="rId45"/>
    <p:sldId id="295" r:id="rId46"/>
    <p:sldId id="271" r:id="rId47"/>
    <p:sldId id="291" r:id="rId48"/>
    <p:sldId id="287" r:id="rId49"/>
    <p:sldId id="286" r:id="rId50"/>
    <p:sldId id="288" r:id="rId51"/>
    <p:sldId id="272" r:id="rId52"/>
    <p:sldId id="281" r:id="rId53"/>
    <p:sldId id="280" r:id="rId54"/>
    <p:sldId id="290" r:id="rId55"/>
    <p:sldId id="294" r:id="rId56"/>
    <p:sldId id="273" r:id="rId57"/>
    <p:sldId id="269" r:id="rId58"/>
    <p:sldId id="298" r:id="rId59"/>
    <p:sldId id="257" r:id="rId60"/>
    <p:sldId id="258" r:id="rId61"/>
    <p:sldId id="267" r:id="rId6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A154"/>
    <a:srgbClr val="40A658"/>
    <a:srgbClr val="2AA249"/>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33" autoAdjust="0"/>
  </p:normalViewPr>
  <p:slideViewPr>
    <p:cSldViewPr>
      <p:cViewPr>
        <p:scale>
          <a:sx n="90" d="100"/>
          <a:sy n="90" d="100"/>
        </p:scale>
        <p:origin x="-816" y="-2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2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3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4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5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6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7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9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A</c:v>
                </c:pt>
                <c:pt idx="1">
                  <c:v>B</c:v>
                </c:pt>
                <c:pt idx="2">
                  <c:v>C</c:v>
                </c:pt>
                <c:pt idx="3">
                  <c:v>D</c:v>
                </c:pt>
              </c:strCache>
            </c:strRef>
          </c:cat>
          <c:val>
            <c:numRef>
              <c:f>Sheet1!$B$2:$B$5</c:f>
              <c:numCache>
                <c:formatCode>General</c:formatCode>
                <c:ptCount val="4"/>
                <c:pt idx="0">
                  <c:v>4</c:v>
                </c:pt>
                <c:pt idx="1">
                  <c:v>6</c:v>
                </c:pt>
                <c:pt idx="2">
                  <c:v>3</c:v>
                </c:pt>
                <c:pt idx="3">
                  <c:v>7</c:v>
                </c:pt>
              </c:numCache>
            </c:numRef>
          </c:val>
          <c:extLst xmlns:c16r2="http://schemas.microsoft.com/office/drawing/2015/06/chart">
            <c:ext xmlns:c16="http://schemas.microsoft.com/office/drawing/2014/chart" uri="{C3380CC4-5D6E-409C-BE32-E72D297353CC}">
              <c16:uniqueId val="{00000000-18FF-4162-BB85-87CC784373E8}"/>
            </c:ext>
          </c:extLst>
        </c:ser>
        <c:dLbls>
          <c:showLegendKey val="0"/>
          <c:showVal val="0"/>
          <c:showCatName val="0"/>
          <c:showSerName val="0"/>
          <c:showPercent val="0"/>
          <c:showBubbleSize val="0"/>
        </c:dLbls>
        <c:gapWidth val="150"/>
        <c:overlap val="100"/>
        <c:axId val="155165056"/>
        <c:axId val="155166592"/>
      </c:barChart>
      <c:catAx>
        <c:axId val="155165056"/>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155166592"/>
        <c:crosses val="autoZero"/>
        <c:auto val="1"/>
        <c:lblAlgn val="ctr"/>
        <c:lblOffset val="100"/>
        <c:noMultiLvlLbl val="0"/>
      </c:catAx>
      <c:valAx>
        <c:axId val="155166592"/>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1551650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A</c:v>
                </c:pt>
                <c:pt idx="1">
                  <c:v>B</c:v>
                </c:pt>
                <c:pt idx="2">
                  <c:v>C</c:v>
                </c:pt>
                <c:pt idx="3">
                  <c:v>D</c:v>
                </c:pt>
              </c:strCache>
            </c:strRef>
          </c:cat>
          <c:val>
            <c:numRef>
              <c:f>Sheet1!$B$2:$B$5</c:f>
              <c:numCache>
                <c:formatCode>General</c:formatCode>
                <c:ptCount val="4"/>
                <c:pt idx="0">
                  <c:v>4</c:v>
                </c:pt>
                <c:pt idx="1">
                  <c:v>6</c:v>
                </c:pt>
                <c:pt idx="2">
                  <c:v>3</c:v>
                </c:pt>
                <c:pt idx="3">
                  <c:v>7</c:v>
                </c:pt>
              </c:numCache>
            </c:numRef>
          </c:val>
          <c:extLst xmlns:c16r2="http://schemas.microsoft.com/office/drawing/2015/06/chart">
            <c:ext xmlns:c16="http://schemas.microsoft.com/office/drawing/2014/chart" uri="{C3380CC4-5D6E-409C-BE32-E72D297353CC}">
              <c16:uniqueId val="{00000000-81BC-4907-B55F-5D7BA698414B}"/>
            </c:ext>
          </c:extLst>
        </c:ser>
        <c:dLbls>
          <c:showLegendKey val="0"/>
          <c:showVal val="0"/>
          <c:showCatName val="0"/>
          <c:showSerName val="0"/>
          <c:showPercent val="0"/>
          <c:showBubbleSize val="0"/>
        </c:dLbls>
        <c:gapWidth val="150"/>
        <c:overlap val="100"/>
        <c:axId val="156059136"/>
        <c:axId val="156060672"/>
      </c:barChart>
      <c:catAx>
        <c:axId val="156059136"/>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156060672"/>
        <c:crosses val="autoZero"/>
        <c:auto val="1"/>
        <c:lblAlgn val="ctr"/>
        <c:lblOffset val="100"/>
        <c:noMultiLvlLbl val="0"/>
      </c:catAx>
      <c:valAx>
        <c:axId val="156060672"/>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1560591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3"/>
            </a:solidFill>
          </c:spPr>
          <c:invertIfNegative val="0"/>
          <c:cat>
            <c:strRef>
              <c:f>Sheet1!$A$2:$A$5</c:f>
              <c:strCache>
                <c:ptCount val="4"/>
                <c:pt idx="0">
                  <c:v>A</c:v>
                </c:pt>
                <c:pt idx="1">
                  <c:v>B</c:v>
                </c:pt>
                <c:pt idx="2">
                  <c:v>C</c:v>
                </c:pt>
                <c:pt idx="3">
                  <c:v>D</c:v>
                </c:pt>
              </c:strCache>
            </c:strRef>
          </c:cat>
          <c:val>
            <c:numRef>
              <c:f>Sheet1!$B$2:$B$5</c:f>
              <c:numCache>
                <c:formatCode>General</c:formatCode>
                <c:ptCount val="4"/>
                <c:pt idx="0">
                  <c:v>4</c:v>
                </c:pt>
                <c:pt idx="1">
                  <c:v>6</c:v>
                </c:pt>
                <c:pt idx="2">
                  <c:v>3</c:v>
                </c:pt>
                <c:pt idx="3">
                  <c:v>7</c:v>
                </c:pt>
              </c:numCache>
            </c:numRef>
          </c:val>
          <c:extLst xmlns:c16r2="http://schemas.microsoft.com/office/drawing/2015/06/chart">
            <c:ext xmlns:c16="http://schemas.microsoft.com/office/drawing/2014/chart" uri="{C3380CC4-5D6E-409C-BE32-E72D297353CC}">
              <c16:uniqueId val="{00000000-B986-4F13-9D20-08D05CACFF97}"/>
            </c:ext>
          </c:extLst>
        </c:ser>
        <c:dLbls>
          <c:showLegendKey val="0"/>
          <c:showVal val="0"/>
          <c:showCatName val="0"/>
          <c:showSerName val="0"/>
          <c:showPercent val="0"/>
          <c:showBubbleSize val="0"/>
        </c:dLbls>
        <c:gapWidth val="150"/>
        <c:overlap val="100"/>
        <c:axId val="156072576"/>
        <c:axId val="156090752"/>
      </c:barChart>
      <c:catAx>
        <c:axId val="156072576"/>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156090752"/>
        <c:crosses val="autoZero"/>
        <c:auto val="1"/>
        <c:lblAlgn val="ctr"/>
        <c:lblOffset val="100"/>
        <c:noMultiLvlLbl val="0"/>
      </c:catAx>
      <c:valAx>
        <c:axId val="156090752"/>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1560725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4"/>
            </a:solidFill>
          </c:spPr>
          <c:invertIfNegative val="0"/>
          <c:cat>
            <c:strRef>
              <c:f>Sheet1!$A$2:$A$5</c:f>
              <c:strCache>
                <c:ptCount val="4"/>
                <c:pt idx="0">
                  <c:v>A</c:v>
                </c:pt>
                <c:pt idx="1">
                  <c:v>B</c:v>
                </c:pt>
                <c:pt idx="2">
                  <c:v>C</c:v>
                </c:pt>
                <c:pt idx="3">
                  <c:v>D</c:v>
                </c:pt>
              </c:strCache>
            </c:strRef>
          </c:cat>
          <c:val>
            <c:numRef>
              <c:f>Sheet1!$B$2:$B$5</c:f>
              <c:numCache>
                <c:formatCode>General</c:formatCode>
                <c:ptCount val="4"/>
                <c:pt idx="0">
                  <c:v>4</c:v>
                </c:pt>
                <c:pt idx="1">
                  <c:v>6</c:v>
                </c:pt>
                <c:pt idx="2">
                  <c:v>3</c:v>
                </c:pt>
                <c:pt idx="3">
                  <c:v>7</c:v>
                </c:pt>
              </c:numCache>
            </c:numRef>
          </c:val>
          <c:extLst xmlns:c16r2="http://schemas.microsoft.com/office/drawing/2015/06/chart">
            <c:ext xmlns:c16="http://schemas.microsoft.com/office/drawing/2014/chart" uri="{C3380CC4-5D6E-409C-BE32-E72D297353CC}">
              <c16:uniqueId val="{00000000-3D68-4B20-B9ED-B7D4B0AB0FF7}"/>
            </c:ext>
          </c:extLst>
        </c:ser>
        <c:dLbls>
          <c:showLegendKey val="0"/>
          <c:showVal val="0"/>
          <c:showCatName val="0"/>
          <c:showSerName val="0"/>
          <c:showPercent val="0"/>
          <c:showBubbleSize val="0"/>
        </c:dLbls>
        <c:gapWidth val="150"/>
        <c:overlap val="100"/>
        <c:axId val="158769152"/>
        <c:axId val="158770688"/>
      </c:barChart>
      <c:catAx>
        <c:axId val="158769152"/>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158770688"/>
        <c:crosses val="autoZero"/>
        <c:auto val="1"/>
        <c:lblAlgn val="ctr"/>
        <c:lblOffset val="100"/>
        <c:noMultiLvlLbl val="0"/>
      </c:catAx>
      <c:valAx>
        <c:axId val="158770688"/>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15876915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a:ln w="31750" cap="rnd" cmpd="sng">
              <a:noFill/>
            </a:ln>
          </c:spPr>
          <c:invertIfNegative val="0"/>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30</c:v>
                </c:pt>
                <c:pt idx="1">
                  <c:v>45</c:v>
                </c:pt>
                <c:pt idx="2">
                  <c:v>60</c:v>
                </c:pt>
                <c:pt idx="3">
                  <c:v>80</c:v>
                </c:pt>
                <c:pt idx="4">
                  <c:v>90</c:v>
                </c:pt>
              </c:numCache>
            </c:numRef>
          </c:val>
          <c:extLst xmlns:c16r2="http://schemas.microsoft.com/office/drawing/2015/06/chart">
            <c:ext xmlns:c16="http://schemas.microsoft.com/office/drawing/2014/chart" uri="{C3380CC4-5D6E-409C-BE32-E72D297353CC}">
              <c16:uniqueId val="{00000000-FA3E-4E74-8418-9D6E78FAB4E0}"/>
            </c:ext>
          </c:extLst>
        </c:ser>
        <c:dLbls>
          <c:showLegendKey val="0"/>
          <c:showVal val="0"/>
          <c:showCatName val="0"/>
          <c:showSerName val="0"/>
          <c:showPercent val="0"/>
          <c:showBubbleSize val="0"/>
        </c:dLbls>
        <c:gapWidth val="360"/>
        <c:overlap val="100"/>
        <c:axId val="155846528"/>
        <c:axId val="155848064"/>
      </c:barChart>
      <c:catAx>
        <c:axId val="155846528"/>
        <c:scaling>
          <c:orientation val="minMax"/>
        </c:scaling>
        <c:delete val="1"/>
        <c:axPos val="b"/>
        <c:numFmt formatCode="General" sourceLinked="0"/>
        <c:majorTickMark val="out"/>
        <c:minorTickMark val="none"/>
        <c:tickLblPos val="nextTo"/>
        <c:crossAx val="155848064"/>
        <c:crosses val="autoZero"/>
        <c:auto val="1"/>
        <c:lblAlgn val="ctr"/>
        <c:lblOffset val="100"/>
        <c:noMultiLvlLbl val="0"/>
      </c:catAx>
      <c:valAx>
        <c:axId val="155848064"/>
        <c:scaling>
          <c:orientation val="minMax"/>
        </c:scaling>
        <c:delete val="1"/>
        <c:axPos val="l"/>
        <c:majorGridlines>
          <c:spPr>
            <a:ln>
              <a:noFill/>
            </a:ln>
          </c:spPr>
        </c:majorGridlines>
        <c:numFmt formatCode="General" sourceLinked="1"/>
        <c:majorTickMark val="out"/>
        <c:minorTickMark val="none"/>
        <c:tickLblPos val="nextTo"/>
        <c:crossAx val="15584652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accent1"/>
              </a:solidFill>
            </c:spPr>
            <c:extLst xmlns:c16r2="http://schemas.microsoft.com/office/drawing/2015/06/chart">
              <c:ext xmlns:c16="http://schemas.microsoft.com/office/drawing/2014/chart" uri="{C3380CC4-5D6E-409C-BE32-E72D297353CC}">
                <c16:uniqueId val="{00000001-CC84-4F89-9ACB-8C48744567ED}"/>
              </c:ext>
            </c:extLst>
          </c:dPt>
          <c:dPt>
            <c:idx val="1"/>
            <c:bubble3D val="0"/>
            <c:spPr>
              <a:noFill/>
            </c:spPr>
            <c:extLst xmlns:c16r2="http://schemas.microsoft.com/office/drawing/2015/06/chart">
              <c:ext xmlns:c16="http://schemas.microsoft.com/office/drawing/2014/chart" uri="{C3380CC4-5D6E-409C-BE32-E72D297353CC}">
                <c16:uniqueId val="{00000003-CC84-4F89-9ACB-8C48744567ED}"/>
              </c:ext>
            </c:extLst>
          </c:dPt>
          <c:cat>
            <c:strRef>
              <c:f>Sheet1!$A$2:$A$3</c:f>
              <c:strCache>
                <c:ptCount val="2"/>
                <c:pt idx="0">
                  <c:v>1st Qtr</c:v>
                </c:pt>
                <c:pt idx="1">
                  <c:v>2nd Qtr</c:v>
                </c:pt>
              </c:strCache>
            </c:strRef>
          </c:cat>
          <c:val>
            <c:numRef>
              <c:f>Sheet1!$B$2:$B$3</c:f>
              <c:numCache>
                <c:formatCode>General</c:formatCode>
                <c:ptCount val="2"/>
                <c:pt idx="0">
                  <c:v>55</c:v>
                </c:pt>
                <c:pt idx="1">
                  <c:v>30</c:v>
                </c:pt>
              </c:numCache>
            </c:numRef>
          </c:val>
          <c:extLst xmlns:c16r2="http://schemas.microsoft.com/office/drawing/2015/06/chart">
            <c:ext xmlns:c16="http://schemas.microsoft.com/office/drawing/2014/chart" uri="{C3380CC4-5D6E-409C-BE32-E72D297353CC}">
              <c16:uniqueId val="{00000004-CC84-4F89-9ACB-8C48744567ED}"/>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accent2"/>
              </a:solidFill>
            </c:spPr>
            <c:extLst xmlns:c16r2="http://schemas.microsoft.com/office/drawing/2015/06/chart">
              <c:ext xmlns:c16="http://schemas.microsoft.com/office/drawing/2014/chart" uri="{C3380CC4-5D6E-409C-BE32-E72D297353CC}">
                <c16:uniqueId val="{00000001-25A6-482D-BF74-1FC18938E391}"/>
              </c:ext>
            </c:extLst>
          </c:dPt>
          <c:dPt>
            <c:idx val="1"/>
            <c:bubble3D val="0"/>
            <c:spPr>
              <a:noFill/>
            </c:spPr>
            <c:extLst xmlns:c16r2="http://schemas.microsoft.com/office/drawing/2015/06/chart">
              <c:ext xmlns:c16="http://schemas.microsoft.com/office/drawing/2014/chart" uri="{C3380CC4-5D6E-409C-BE32-E72D297353CC}">
                <c16:uniqueId val="{00000003-25A6-482D-BF74-1FC18938E391}"/>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xmlns:c16r2="http://schemas.microsoft.com/office/drawing/2015/06/chart">
            <c:ext xmlns:c16="http://schemas.microsoft.com/office/drawing/2014/chart" uri="{C3380CC4-5D6E-409C-BE32-E72D297353CC}">
              <c16:uniqueId val="{00000004-25A6-482D-BF74-1FC18938E391}"/>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accent3"/>
              </a:solidFill>
            </c:spPr>
            <c:extLst xmlns:c16r2="http://schemas.microsoft.com/office/drawing/2015/06/chart">
              <c:ext xmlns:c16="http://schemas.microsoft.com/office/drawing/2014/chart" uri="{C3380CC4-5D6E-409C-BE32-E72D297353CC}">
                <c16:uniqueId val="{00000001-97C5-4EBD-9B04-7ADF6395A28B}"/>
              </c:ext>
            </c:extLst>
          </c:dPt>
          <c:dPt>
            <c:idx val="1"/>
            <c:bubble3D val="0"/>
            <c:spPr>
              <a:noFill/>
            </c:spPr>
            <c:extLst xmlns:c16r2="http://schemas.microsoft.com/office/drawing/2015/06/chart">
              <c:ext xmlns:c16="http://schemas.microsoft.com/office/drawing/2014/chart" uri="{C3380CC4-5D6E-409C-BE32-E72D297353CC}">
                <c16:uniqueId val="{00000003-97C5-4EBD-9B04-7ADF6395A28B}"/>
              </c:ext>
            </c:extLst>
          </c:dPt>
          <c:cat>
            <c:strRef>
              <c:f>Sheet1!$A$2:$A$3</c:f>
              <c:strCache>
                <c:ptCount val="2"/>
                <c:pt idx="0">
                  <c:v>1st Qtr</c:v>
                </c:pt>
                <c:pt idx="1">
                  <c:v>2nd Qtr</c:v>
                </c:pt>
              </c:strCache>
            </c:strRef>
          </c:cat>
          <c:val>
            <c:numRef>
              <c:f>Sheet1!$B$2:$B$3</c:f>
              <c:numCache>
                <c:formatCode>General</c:formatCode>
                <c:ptCount val="2"/>
                <c:pt idx="0">
                  <c:v>35</c:v>
                </c:pt>
                <c:pt idx="1">
                  <c:v>65</c:v>
                </c:pt>
              </c:numCache>
            </c:numRef>
          </c:val>
          <c:extLst xmlns:c16r2="http://schemas.microsoft.com/office/drawing/2015/06/chart">
            <c:ext xmlns:c16="http://schemas.microsoft.com/office/drawing/2014/chart" uri="{C3380CC4-5D6E-409C-BE32-E72D297353CC}">
              <c16:uniqueId val="{00000004-97C5-4EBD-9B04-7ADF6395A28B}"/>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accent4"/>
              </a:solidFill>
            </c:spPr>
            <c:extLst xmlns:c16r2="http://schemas.microsoft.com/office/drawing/2015/06/chart">
              <c:ext xmlns:c16="http://schemas.microsoft.com/office/drawing/2014/chart" uri="{C3380CC4-5D6E-409C-BE32-E72D297353CC}">
                <c16:uniqueId val="{00000001-E939-4BFF-8EFA-60EDEADFC6A0}"/>
              </c:ext>
            </c:extLst>
          </c:dPt>
          <c:dPt>
            <c:idx val="1"/>
            <c:bubble3D val="0"/>
            <c:spPr>
              <a:noFill/>
            </c:spPr>
            <c:extLst xmlns:c16r2="http://schemas.microsoft.com/office/drawing/2015/06/chart">
              <c:ext xmlns:c16="http://schemas.microsoft.com/office/drawing/2014/chart" uri="{C3380CC4-5D6E-409C-BE32-E72D297353CC}">
                <c16:uniqueId val="{00000003-E939-4BFF-8EFA-60EDEADFC6A0}"/>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xmlns:c16r2="http://schemas.microsoft.com/office/drawing/2015/06/chart">
            <c:ext xmlns:c16="http://schemas.microsoft.com/office/drawing/2014/chart" uri="{C3380CC4-5D6E-409C-BE32-E72D297353CC}">
              <c16:uniqueId val="{00000004-E939-4BFF-8EFA-60EDEADFC6A0}"/>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593B56-3AC7-4087-BE19-746F570D1B5F}" type="datetimeFigureOut">
              <a:rPr lang="en-US" smtClean="0"/>
              <a:t>5/5/2019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7919A1-EA92-4C60-94E6-0137D53C7623}" type="slidenum">
              <a:rPr lang="en-US" smtClean="0"/>
              <a:t>‹#›</a:t>
            </a:fld>
            <a:endParaRPr lang="en-US"/>
          </a:p>
        </p:txBody>
      </p:sp>
    </p:spTree>
    <p:extLst>
      <p:ext uri="{BB962C8B-B14F-4D97-AF65-F5344CB8AC3E}">
        <p14:creationId xmlns:p14="http://schemas.microsoft.com/office/powerpoint/2010/main" val="3422150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99413-FE31-49B9-8646-FFA87310070D}" type="datetimeFigureOut">
              <a:rPr lang="ko-KR" altLang="en-US" smtClean="0"/>
              <a:t>2019-05-05</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4368B0-E4C3-489B-9EDD-862E350A98F7}" type="slidenum">
              <a:rPr lang="ko-KR" altLang="en-US" smtClean="0"/>
              <a:t>‹#›</a:t>
            </a:fld>
            <a:endParaRPr lang="ko-KR" altLang="en-US"/>
          </a:p>
        </p:txBody>
      </p:sp>
    </p:spTree>
    <p:extLst>
      <p:ext uri="{BB962C8B-B14F-4D97-AF65-F5344CB8AC3E}">
        <p14:creationId xmlns:p14="http://schemas.microsoft.com/office/powerpoint/2010/main" val="2692652582"/>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1</a:t>
            </a:fld>
            <a:endParaRPr lang="ko-KR" altLang="en-US"/>
          </a:p>
        </p:txBody>
      </p:sp>
    </p:spTree>
    <p:extLst>
      <p:ext uri="{BB962C8B-B14F-4D97-AF65-F5344CB8AC3E}">
        <p14:creationId xmlns:p14="http://schemas.microsoft.com/office/powerpoint/2010/main" val="303010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2</a:t>
            </a:fld>
            <a:endParaRPr lang="ko-KR" altLang="en-US"/>
          </a:p>
        </p:txBody>
      </p:sp>
    </p:spTree>
    <p:extLst>
      <p:ext uri="{BB962C8B-B14F-4D97-AF65-F5344CB8AC3E}">
        <p14:creationId xmlns:p14="http://schemas.microsoft.com/office/powerpoint/2010/main" val="407647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3</a:t>
            </a:fld>
            <a:endParaRPr lang="ko-KR" altLang="en-US"/>
          </a:p>
        </p:txBody>
      </p:sp>
    </p:spTree>
    <p:extLst>
      <p:ext uri="{BB962C8B-B14F-4D97-AF65-F5344CB8AC3E}">
        <p14:creationId xmlns:p14="http://schemas.microsoft.com/office/powerpoint/2010/main" val="407647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37</a:t>
            </a:fld>
            <a:endParaRPr lang="ko-KR" altLang="en-US"/>
          </a:p>
        </p:txBody>
      </p:sp>
    </p:spTree>
    <p:extLst>
      <p:ext uri="{BB962C8B-B14F-4D97-AF65-F5344CB8AC3E}">
        <p14:creationId xmlns:p14="http://schemas.microsoft.com/office/powerpoint/2010/main" val="1778346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50</a:t>
            </a:fld>
            <a:endParaRPr lang="ko-KR" altLang="en-US"/>
          </a:p>
        </p:txBody>
      </p:sp>
    </p:spTree>
    <p:extLst>
      <p:ext uri="{BB962C8B-B14F-4D97-AF65-F5344CB8AC3E}">
        <p14:creationId xmlns:p14="http://schemas.microsoft.com/office/powerpoint/2010/main" val="3906372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94368B0-E4C3-489B-9EDD-862E350A98F7}" type="slidenum">
              <a:rPr lang="ko-KR" altLang="en-US" smtClean="0"/>
              <a:t>52</a:t>
            </a:fld>
            <a:endParaRPr lang="ko-KR" altLang="en-US"/>
          </a:p>
        </p:txBody>
      </p:sp>
    </p:spTree>
    <p:extLst>
      <p:ext uri="{BB962C8B-B14F-4D97-AF65-F5344CB8AC3E}">
        <p14:creationId xmlns:p14="http://schemas.microsoft.com/office/powerpoint/2010/main" val="187994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33796" y="1203597"/>
            <a:ext cx="3481636" cy="1808583"/>
          </a:xfrm>
          <a:prstGeom prst="rect">
            <a:avLst/>
          </a:prstGeom>
        </p:spPr>
        <p:txBody>
          <a:bodyPr anchor="ctr"/>
          <a:lstStyle>
            <a:lvl1pPr marL="0" indent="0" algn="ctr">
              <a:lnSpc>
                <a:spcPct val="100000"/>
              </a:lnSpc>
              <a:buNone/>
              <a:defRPr sz="3600" b="0" baseline="0">
                <a:solidFill>
                  <a:schemeClr val="bg1"/>
                </a:solidFill>
                <a:latin typeface="+mj-lt"/>
                <a:cs typeface="Arial" pitchFamily="34" charset="0"/>
              </a:defRPr>
            </a:lvl1pPr>
          </a:lstStyle>
          <a:p>
            <a:pPr lvl="0"/>
            <a:r>
              <a:rPr lang="en-US" altLang="ko-KR" dirty="0"/>
              <a:t>FREE</a:t>
            </a:r>
          </a:p>
          <a:p>
            <a:pPr lvl="0"/>
            <a:r>
              <a:rPr lang="en-US" altLang="ko-KR" dirty="0"/>
              <a:t>PPT</a:t>
            </a:r>
          </a:p>
          <a:p>
            <a:pPr lvl="0"/>
            <a:r>
              <a:rPr lang="en-US" altLang="ko-KR" dirty="0"/>
              <a:t>TEMPLATES</a:t>
            </a:r>
          </a:p>
        </p:txBody>
      </p:sp>
      <p:sp>
        <p:nvSpPr>
          <p:cNvPr id="11" name="Text Placeholder 9"/>
          <p:cNvSpPr>
            <a:spLocks noGrp="1"/>
          </p:cNvSpPr>
          <p:nvPr>
            <p:ph type="body" sz="quarter" idx="11" hasCustomPrompt="1"/>
          </p:nvPr>
        </p:nvSpPr>
        <p:spPr>
          <a:xfrm>
            <a:off x="2833796" y="3012181"/>
            <a:ext cx="3481636" cy="85571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INSTERT</a:t>
            </a:r>
          </a:p>
          <a:p>
            <a:pPr lvl="0"/>
            <a:r>
              <a:rPr lang="en-US" altLang="ko-KR" dirty="0"/>
              <a:t>THE TITLE OF YOUR</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7526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755576" y="123478"/>
            <a:ext cx="8388424"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755576" y="699542"/>
            <a:ext cx="8388424"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8244408" y="3435846"/>
            <a:ext cx="757546" cy="15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972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0470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363838"/>
            <a:ext cx="9144000" cy="18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55820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123728" y="123478"/>
            <a:ext cx="702027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123728" y="699542"/>
            <a:ext cx="7020272"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19157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612811"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ame 2"/>
          <p:cNvSpPr/>
          <p:nvPr userDrawn="1"/>
        </p:nvSpPr>
        <p:spPr>
          <a:xfrm>
            <a:off x="485315" y="1131590"/>
            <a:ext cx="1944216" cy="3384376"/>
          </a:xfrm>
          <a:prstGeom prst="frame">
            <a:avLst>
              <a:gd name="adj1" fmla="val 18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Picture Placeholder 2"/>
          <p:cNvSpPr>
            <a:spLocks noGrp="1"/>
          </p:cNvSpPr>
          <p:nvPr>
            <p:ph type="pic" idx="12" hasCustomPrompt="1"/>
          </p:nvPr>
        </p:nvSpPr>
        <p:spPr>
          <a:xfrm>
            <a:off x="2684518"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Frame 14"/>
          <p:cNvSpPr/>
          <p:nvPr userDrawn="1"/>
        </p:nvSpPr>
        <p:spPr>
          <a:xfrm>
            <a:off x="2557022" y="1131590"/>
            <a:ext cx="1944216" cy="3384376"/>
          </a:xfrm>
          <a:prstGeom prst="frame">
            <a:avLst>
              <a:gd name="adj1" fmla="val 18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Picture Placeholder 2"/>
          <p:cNvSpPr>
            <a:spLocks noGrp="1"/>
          </p:cNvSpPr>
          <p:nvPr>
            <p:ph type="pic" idx="13" hasCustomPrompt="1"/>
          </p:nvPr>
        </p:nvSpPr>
        <p:spPr>
          <a:xfrm>
            <a:off x="4756225"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Frame 16"/>
          <p:cNvSpPr/>
          <p:nvPr userDrawn="1"/>
        </p:nvSpPr>
        <p:spPr>
          <a:xfrm>
            <a:off x="4628729" y="1131590"/>
            <a:ext cx="1944216" cy="3384376"/>
          </a:xfrm>
          <a:prstGeom prst="frame">
            <a:avLst>
              <a:gd name="adj1" fmla="val 18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Picture Placeholder 2"/>
          <p:cNvSpPr>
            <a:spLocks noGrp="1"/>
          </p:cNvSpPr>
          <p:nvPr>
            <p:ph type="pic" idx="14" hasCustomPrompt="1"/>
          </p:nvPr>
        </p:nvSpPr>
        <p:spPr>
          <a:xfrm>
            <a:off x="6827932"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Frame 18"/>
          <p:cNvSpPr/>
          <p:nvPr userDrawn="1"/>
        </p:nvSpPr>
        <p:spPr>
          <a:xfrm>
            <a:off x="6700436" y="1131590"/>
            <a:ext cx="1944216" cy="3384376"/>
          </a:xfrm>
          <a:prstGeom prst="frame">
            <a:avLst>
              <a:gd name="adj1" fmla="val 18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725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804248" y="307249"/>
            <a:ext cx="2016224"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915816" y="307249"/>
            <a:ext cx="3744416"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459144" y="1259703"/>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331352" y="3116468"/>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331160" y="1259511"/>
            <a:ext cx="1728192" cy="1728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459144" y="3116276"/>
            <a:ext cx="1728192"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Picture Placeholder 2"/>
          <p:cNvSpPr>
            <a:spLocks noGrp="1"/>
          </p:cNvSpPr>
          <p:nvPr>
            <p:ph type="pic" idx="13" hasCustomPrompt="1"/>
          </p:nvPr>
        </p:nvSpPr>
        <p:spPr>
          <a:xfrm>
            <a:off x="4203560" y="1259511"/>
            <a:ext cx="4464496" cy="35849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547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259632" y="483518"/>
            <a:ext cx="3463180" cy="417646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44108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6" name="Rectangle 5"/>
          <p:cNvSpPr/>
          <p:nvPr userDrawn="1"/>
        </p:nvSpPr>
        <p:spPr>
          <a:xfrm>
            <a:off x="0" y="1285875"/>
            <a:ext cx="9144000" cy="257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D:\GoogleSlides\002-기본자료\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88024" y="750706"/>
            <a:ext cx="3744416" cy="373346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4934706" y="874686"/>
            <a:ext cx="3441499" cy="2345136"/>
          </a:xfrm>
          <a:prstGeom prst="rect">
            <a:avLst/>
          </a:prstGeom>
          <a:solidFill>
            <a:schemeClr val="bg1">
              <a:lumMod val="95000"/>
            </a:schemeClr>
          </a:solidFill>
          <a:effectLst/>
        </p:spPr>
        <p:txBody>
          <a:bodyPr anchor="ctr"/>
          <a:lstStyle>
            <a:lvl1pPr marL="0" indent="0" algn="ctr">
              <a:buNone/>
              <a:defRPr sz="1200" b="1"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467544" y="181632"/>
            <a:ext cx="8676456"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9" name="Text Placeholder 9"/>
          <p:cNvSpPr>
            <a:spLocks noGrp="1"/>
          </p:cNvSpPr>
          <p:nvPr>
            <p:ph type="body" sz="quarter" idx="11" hasCustomPrompt="1"/>
          </p:nvPr>
        </p:nvSpPr>
        <p:spPr>
          <a:xfrm>
            <a:off x="467544" y="757696"/>
            <a:ext cx="8676456"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039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p:cNvSpPr/>
          <p:nvPr userDrawn="1"/>
        </p:nvSpPr>
        <p:spPr>
          <a:xfrm>
            <a:off x="2879812" y="874038"/>
            <a:ext cx="3384376" cy="3384376"/>
          </a:xfrm>
          <a:prstGeom prst="ellipse">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879812" y="1995686"/>
            <a:ext cx="3384376"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879664" y="2571750"/>
            <a:ext cx="3384376" cy="508248"/>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a:t>
            </a:r>
          </a:p>
          <a:p>
            <a:pPr lvl="0"/>
            <a:r>
              <a:rPr lang="en-US" altLang="ko-KR" dirty="0"/>
              <a:t>of your subtitle Here</a:t>
            </a:r>
          </a:p>
        </p:txBody>
      </p:sp>
      <p:sp>
        <p:nvSpPr>
          <p:cNvPr id="5" name="Rectangle 4"/>
          <p:cNvSpPr/>
          <p:nvPr userDrawn="1"/>
        </p:nvSpPr>
        <p:spPr>
          <a:xfrm rot="2551977">
            <a:off x="8622803" y="-175729"/>
            <a:ext cx="216024" cy="828048"/>
          </a:xfrm>
          <a:custGeom>
            <a:avLst/>
            <a:gdLst/>
            <a:ahLst/>
            <a:cxnLst/>
            <a:rect l="l" t="t" r="r" b="b"/>
            <a:pathLst>
              <a:path w="216024" h="828048">
                <a:moveTo>
                  <a:pt x="0" y="198178"/>
                </a:moveTo>
                <a:lnTo>
                  <a:pt x="216024" y="0"/>
                </a:lnTo>
                <a:lnTo>
                  <a:pt x="216024" y="828048"/>
                </a:lnTo>
                <a:lnTo>
                  <a:pt x="0" y="828047"/>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8" name="Rectangle 7"/>
          <p:cNvSpPr/>
          <p:nvPr userDrawn="1"/>
        </p:nvSpPr>
        <p:spPr>
          <a:xfrm rot="2551977">
            <a:off x="8702909" y="-64441"/>
            <a:ext cx="216024" cy="1220895"/>
          </a:xfrm>
          <a:custGeom>
            <a:avLst/>
            <a:gdLst/>
            <a:ahLst/>
            <a:cxnLst/>
            <a:rect l="l" t="t" r="r" b="b"/>
            <a:pathLst>
              <a:path w="216024" h="1220895">
                <a:moveTo>
                  <a:pt x="0" y="0"/>
                </a:moveTo>
                <a:lnTo>
                  <a:pt x="216024" y="235477"/>
                </a:lnTo>
                <a:lnTo>
                  <a:pt x="216024" y="1220895"/>
                </a:lnTo>
                <a:lnTo>
                  <a:pt x="0" y="1220895"/>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 name="Rectangle 8"/>
          <p:cNvSpPr/>
          <p:nvPr userDrawn="1"/>
        </p:nvSpPr>
        <p:spPr>
          <a:xfrm rot="2359288">
            <a:off x="201572" y="3936189"/>
            <a:ext cx="216024" cy="1240840"/>
          </a:xfrm>
          <a:custGeom>
            <a:avLst/>
            <a:gdLst/>
            <a:ahLst/>
            <a:cxnLst/>
            <a:rect l="l" t="t" r="r" b="b"/>
            <a:pathLst>
              <a:path w="216024" h="1240840">
                <a:moveTo>
                  <a:pt x="0" y="0"/>
                </a:moveTo>
                <a:lnTo>
                  <a:pt x="216024" y="0"/>
                </a:lnTo>
                <a:lnTo>
                  <a:pt x="216024" y="1240840"/>
                </a:lnTo>
                <a:lnTo>
                  <a:pt x="0" y="977112"/>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2" name="Rectangle 11"/>
          <p:cNvSpPr/>
          <p:nvPr userDrawn="1"/>
        </p:nvSpPr>
        <p:spPr>
          <a:xfrm rot="2359288">
            <a:off x="272370" y="4409776"/>
            <a:ext cx="216024" cy="904565"/>
          </a:xfrm>
          <a:custGeom>
            <a:avLst/>
            <a:gdLst/>
            <a:ahLst/>
            <a:cxnLst/>
            <a:rect l="l" t="t" r="r" b="b"/>
            <a:pathLst>
              <a:path w="216024" h="904565">
                <a:moveTo>
                  <a:pt x="0" y="0"/>
                </a:moveTo>
                <a:lnTo>
                  <a:pt x="216024" y="0"/>
                </a:lnTo>
                <a:lnTo>
                  <a:pt x="216024" y="727616"/>
                </a:lnTo>
                <a:lnTo>
                  <a:pt x="0" y="904565"/>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3" name="Rectangle 2"/>
          <p:cNvSpPr/>
          <p:nvPr userDrawn="1"/>
        </p:nvSpPr>
        <p:spPr>
          <a:xfrm>
            <a:off x="0" y="0"/>
            <a:ext cx="9144000" cy="2571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23318" y="896439"/>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7347454" y="1034587"/>
            <a:ext cx="1080120"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5697095" y="1181296"/>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9031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915816" y="0"/>
            <a:ext cx="3312368" cy="51435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5657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8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67969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35740" y="468065"/>
            <a:ext cx="4032448"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6312" y="46806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4576312"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700660"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6700436" y="468065"/>
            <a:ext cx="2016224" cy="2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7820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1971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1971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98035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598035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275856" y="195485"/>
            <a:ext cx="2593954" cy="4774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5980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70900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p:cNvSpPr/>
          <p:nvPr userDrawn="1"/>
        </p:nvSpPr>
        <p:spPr>
          <a:xfrm>
            <a:off x="2879812" y="874038"/>
            <a:ext cx="3384376" cy="3384376"/>
          </a:xfrm>
          <a:prstGeom prst="ellipse">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879812" y="1995686"/>
            <a:ext cx="3384376"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879664" y="2571750"/>
            <a:ext cx="3384376" cy="508248"/>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a:t>
            </a:r>
          </a:p>
          <a:p>
            <a:pPr lvl="0"/>
            <a:r>
              <a:rPr lang="en-US" altLang="ko-KR" dirty="0"/>
              <a:t>of your subtitle Here</a:t>
            </a:r>
          </a:p>
        </p:txBody>
      </p:sp>
      <p:sp>
        <p:nvSpPr>
          <p:cNvPr id="5" name="Rectangle 4"/>
          <p:cNvSpPr/>
          <p:nvPr userDrawn="1"/>
        </p:nvSpPr>
        <p:spPr>
          <a:xfrm rot="2551977">
            <a:off x="8622803" y="-175729"/>
            <a:ext cx="216024" cy="828048"/>
          </a:xfrm>
          <a:custGeom>
            <a:avLst/>
            <a:gdLst/>
            <a:ahLst/>
            <a:cxnLst/>
            <a:rect l="l" t="t" r="r" b="b"/>
            <a:pathLst>
              <a:path w="216024" h="828048">
                <a:moveTo>
                  <a:pt x="0" y="198178"/>
                </a:moveTo>
                <a:lnTo>
                  <a:pt x="216024" y="0"/>
                </a:lnTo>
                <a:lnTo>
                  <a:pt x="216024" y="828048"/>
                </a:lnTo>
                <a:lnTo>
                  <a:pt x="0" y="828047"/>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8" name="Rectangle 7"/>
          <p:cNvSpPr/>
          <p:nvPr userDrawn="1"/>
        </p:nvSpPr>
        <p:spPr>
          <a:xfrm rot="2551977">
            <a:off x="8702909" y="-64441"/>
            <a:ext cx="216024" cy="1220895"/>
          </a:xfrm>
          <a:custGeom>
            <a:avLst/>
            <a:gdLst/>
            <a:ahLst/>
            <a:cxnLst/>
            <a:rect l="l" t="t" r="r" b="b"/>
            <a:pathLst>
              <a:path w="216024" h="1220895">
                <a:moveTo>
                  <a:pt x="0" y="0"/>
                </a:moveTo>
                <a:lnTo>
                  <a:pt x="216024" y="235477"/>
                </a:lnTo>
                <a:lnTo>
                  <a:pt x="216024" y="1220895"/>
                </a:lnTo>
                <a:lnTo>
                  <a:pt x="0" y="1220895"/>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 name="Rectangle 8"/>
          <p:cNvSpPr/>
          <p:nvPr userDrawn="1"/>
        </p:nvSpPr>
        <p:spPr>
          <a:xfrm rot="2359288">
            <a:off x="201572" y="3936189"/>
            <a:ext cx="216024" cy="1240840"/>
          </a:xfrm>
          <a:custGeom>
            <a:avLst/>
            <a:gdLst/>
            <a:ahLst/>
            <a:cxnLst/>
            <a:rect l="l" t="t" r="r" b="b"/>
            <a:pathLst>
              <a:path w="216024" h="1240840">
                <a:moveTo>
                  <a:pt x="0" y="0"/>
                </a:moveTo>
                <a:lnTo>
                  <a:pt x="216024" y="0"/>
                </a:lnTo>
                <a:lnTo>
                  <a:pt x="216024" y="1240840"/>
                </a:lnTo>
                <a:lnTo>
                  <a:pt x="0" y="977112"/>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2" name="Rectangle 11"/>
          <p:cNvSpPr/>
          <p:nvPr userDrawn="1"/>
        </p:nvSpPr>
        <p:spPr>
          <a:xfrm rot="2359288">
            <a:off x="272370" y="4409776"/>
            <a:ext cx="216024" cy="904565"/>
          </a:xfrm>
          <a:custGeom>
            <a:avLst/>
            <a:gdLst/>
            <a:ahLst/>
            <a:cxnLst/>
            <a:rect l="l" t="t" r="r" b="b"/>
            <a:pathLst>
              <a:path w="216024" h="904565">
                <a:moveTo>
                  <a:pt x="0" y="0"/>
                </a:moveTo>
                <a:lnTo>
                  <a:pt x="216024" y="0"/>
                </a:lnTo>
                <a:lnTo>
                  <a:pt x="216024" y="727616"/>
                </a:lnTo>
                <a:lnTo>
                  <a:pt x="0" y="904565"/>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Tree>
    <p:extLst>
      <p:ext uri="{BB962C8B-B14F-4D97-AF65-F5344CB8AC3E}">
        <p14:creationId xmlns:p14="http://schemas.microsoft.com/office/powerpoint/2010/main" val="851629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07854"/>
            <a:ext cx="9144000" cy="46424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3979602"/>
            <a:ext cx="9144000" cy="282356"/>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3" name="Picture Placeholder 2"/>
          <p:cNvSpPr>
            <a:spLocks noGrp="1"/>
          </p:cNvSpPr>
          <p:nvPr>
            <p:ph type="pic" sz="quarter" idx="12" hasCustomPrompt="1"/>
          </p:nvPr>
        </p:nvSpPr>
        <p:spPr>
          <a:xfrm>
            <a:off x="1" y="0"/>
            <a:ext cx="9144000" cy="2571750"/>
          </a:xfrm>
          <a:prstGeom prst="rect">
            <a:avLst/>
          </a:prstGeom>
        </p:spPr>
        <p:txBody>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a:solidFill>
                  <a:schemeClr val="tx1">
                    <a:lumMod val="75000"/>
                    <a:lumOff val="25000"/>
                  </a:schemeClr>
                </a:solidFill>
                <a:latin typeface="+mn-lt"/>
              </a:defRPr>
            </a:lvl1pPr>
          </a:lstStyle>
          <a:p>
            <a:r>
              <a:rPr lang="en-US" altLang="ko-KR" dirty="0"/>
              <a:t>Your Picture Here</a:t>
            </a:r>
            <a:endParaRPr lang="ko-KR" altLang="en-US" dirty="0"/>
          </a:p>
          <a:p>
            <a:endParaRPr lang="ko-KR" altLang="en-US" dirty="0"/>
          </a:p>
        </p:txBody>
      </p:sp>
      <p:sp>
        <p:nvSpPr>
          <p:cNvPr id="4" name="Rectangle 3"/>
          <p:cNvSpPr/>
          <p:nvPr userDrawn="1"/>
        </p:nvSpPr>
        <p:spPr>
          <a:xfrm>
            <a:off x="0" y="4659982"/>
            <a:ext cx="9144000" cy="48351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755576" y="123478"/>
            <a:ext cx="8388424"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755576" y="699542"/>
            <a:ext cx="8388424"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8244408" y="3435846"/>
            <a:ext cx="757546" cy="15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6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740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11" name="Slide Number Placeholder 10"/>
          <p:cNvSpPr>
            <a:spLocks noGrp="1"/>
          </p:cNvSpPr>
          <p:nvPr>
            <p:ph type="sldNum" sz="quarter" idx="11"/>
          </p:nvPr>
        </p:nvSpPr>
        <p:spPr>
          <a:xfrm>
            <a:off x="6553200" y="4767264"/>
            <a:ext cx="2133600" cy="273844"/>
          </a:xfrm>
          <a:prstGeom prst="rect">
            <a:avLst/>
          </a:prstGeom>
        </p:spPr>
        <p:txBody>
          <a:bodyPr/>
          <a:lstStyle/>
          <a:p>
            <a:fld id="{FF387971-9C3B-49A6-8D58-3AFB2456A1FB}" type="slidenum">
              <a:rPr lang="en-US" smtClean="0"/>
              <a:pPr/>
              <a:t>‹#›</a:t>
            </a:fld>
            <a:endParaRPr lang="en-US"/>
          </a:p>
        </p:txBody>
      </p:sp>
      <p:sp>
        <p:nvSpPr>
          <p:cNvPr id="12" name="Footer Placeholder 11"/>
          <p:cNvSpPr>
            <a:spLocks noGrp="1"/>
          </p:cNvSpPr>
          <p:nvPr>
            <p:ph type="ftr" sz="quarter" idx="12"/>
          </p:nvPr>
        </p:nvSpPr>
        <p:spPr>
          <a:xfrm>
            <a:off x="3124200" y="4767264"/>
            <a:ext cx="2895600" cy="273844"/>
          </a:xfrm>
          <a:prstGeom prst="rect">
            <a:avLst/>
          </a:prstGeom>
        </p:spPr>
        <p:txBody>
          <a:bodyPr/>
          <a:lstStyle/>
          <a:p>
            <a:endParaRPr lang="en-US"/>
          </a:p>
        </p:txBody>
      </p:sp>
      <p:sp>
        <p:nvSpPr>
          <p:cNvPr id="13" name="Title 12"/>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14" name="TextBox 13"/>
          <p:cNvSpPr txBox="1"/>
          <p:nvPr userDrawn="1"/>
        </p:nvSpPr>
        <p:spPr>
          <a:xfrm>
            <a:off x="6248401" y="4781556"/>
            <a:ext cx="2895600" cy="276999"/>
          </a:xfrm>
          <a:prstGeom prst="rect">
            <a:avLst/>
          </a:prstGeom>
          <a:noFill/>
          <a:ln>
            <a:noFill/>
          </a:ln>
        </p:spPr>
        <p:txBody>
          <a:bodyPr wrap="square" rtlCol="0">
            <a:spAutoFit/>
          </a:bodyPr>
          <a:lstStyle/>
          <a:p>
            <a:r>
              <a:rPr lang="en-US" sz="1200" b="0" u="none" baseline="0" dirty="0" err="1" smtClean="0">
                <a:solidFill>
                  <a:schemeClr val="bg1"/>
                </a:solidFill>
                <a:latin typeface="Segoe UI" pitchFamily="34" charset="0"/>
              </a:rPr>
              <a:t>www.trungtamtinhoc.edu.vn</a:t>
            </a:r>
            <a:endParaRPr lang="en-US" sz="1200" b="0" u="none" baseline="0" dirty="0">
              <a:solidFill>
                <a:schemeClr val="bg1"/>
              </a:solidFill>
              <a:latin typeface="Segoe UI" pitchFamily="34" charset="0"/>
            </a:endParaRPr>
          </a:p>
        </p:txBody>
      </p:sp>
      <p:sp>
        <p:nvSpPr>
          <p:cNvPr id="15" name="TextBox 14"/>
          <p:cNvSpPr txBox="1"/>
          <p:nvPr userDrawn="1"/>
        </p:nvSpPr>
        <p:spPr>
          <a:xfrm>
            <a:off x="5867400" y="4705355"/>
            <a:ext cx="2895600" cy="276999"/>
          </a:xfrm>
          <a:prstGeom prst="rect">
            <a:avLst/>
          </a:prstGeom>
          <a:noFill/>
          <a:ln>
            <a:noFill/>
          </a:ln>
        </p:spPr>
        <p:txBody>
          <a:bodyPr wrap="square" rtlCol="0">
            <a:spAutoFit/>
          </a:bodyPr>
          <a:lstStyle/>
          <a:p>
            <a:r>
              <a:rPr lang="en-US" sz="1200" b="0" u="none" baseline="0" dirty="0" err="1" smtClean="0">
                <a:solidFill>
                  <a:schemeClr val="bg1"/>
                </a:solidFill>
                <a:latin typeface="Segoe UI" pitchFamily="34" charset="0"/>
              </a:rPr>
              <a:t>www.trungtamtinhoc.edu.vn</a:t>
            </a:r>
            <a:endParaRPr lang="en-US" sz="1200" b="0" u="none" baseline="0" dirty="0">
              <a:solidFill>
                <a:schemeClr val="bg1"/>
              </a:solidFill>
              <a:latin typeface="Segoe UI" pitchFamily="34" charset="0"/>
            </a:endParaRPr>
          </a:p>
        </p:txBody>
      </p:sp>
    </p:spTree>
    <p:extLst>
      <p:ext uri="{BB962C8B-B14F-4D97-AF65-F5344CB8AC3E}">
        <p14:creationId xmlns:p14="http://schemas.microsoft.com/office/powerpoint/2010/main" val="28977492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1435" y="339502"/>
            <a:ext cx="2105436" cy="437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0" hasCustomPrompt="1"/>
          </p:nvPr>
        </p:nvSpPr>
        <p:spPr>
          <a:xfrm>
            <a:off x="2566870" y="267494"/>
            <a:ext cx="6577129" cy="648072"/>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7571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r Use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037" y="708009"/>
            <a:ext cx="1793463" cy="3725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0" hasCustomPrompt="1"/>
          </p:nvPr>
        </p:nvSpPr>
        <p:spPr>
          <a:xfrm>
            <a:off x="1892500" y="483518"/>
            <a:ext cx="7251500"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8893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1"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2"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47433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9" r:id="rId4"/>
    <p:sldLayoutId id="2147483680" r:id="rId5"/>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2" r:id="rId3"/>
    <p:sldLayoutId id="2147483662" r:id="rId4"/>
    <p:sldLayoutId id="2147483664" r:id="rId5"/>
    <p:sldLayoutId id="2147483665" r:id="rId6"/>
    <p:sldLayoutId id="2147483663" r:id="rId7"/>
    <p:sldLayoutId id="2147483667" r:id="rId8"/>
    <p:sldLayoutId id="2147483661" r:id="rId9"/>
    <p:sldLayoutId id="2147483666" r:id="rId10"/>
    <p:sldLayoutId id="2147483655" r:id="rId11"/>
    <p:sldLayoutId id="2147483668" r:id="rId12"/>
    <p:sldLayoutId id="2147483669" r:id="rId13"/>
    <p:sldLayoutId id="2147483673" r:id="rId14"/>
    <p:sldLayoutId id="2147483674" r:id="rId15"/>
    <p:sldLayoutId id="2147483675" r:id="rId16"/>
    <p:sldLayoutId id="2147483670" r:id="rId17"/>
    <p:sldLayoutId id="2147483671" r:id="rId18"/>
    <p:sldLayoutId id="2147483672" r:id="rId19"/>
    <p:sldLayoutId id="2147483676" r:id="rId20"/>
    <p:sldLayoutId id="2147483656" r:id="rId21"/>
    <p:sldLayoutId id="2147483678" r:id="rId22"/>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bis.net.vn/" TargetMode="External"/><Relationship Id="rId2" Type="http://schemas.openxmlformats.org/officeDocument/2006/relationships/hyperlink" Target="http://www.adcis.net/en/DownloadThirdParty/Messidor.html"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5" Type="http://schemas.openxmlformats.org/officeDocument/2006/relationships/chart" Target="../charts/chart4.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 Id="rId5" Type="http://schemas.openxmlformats.org/officeDocument/2006/relationships/chart" Target="../charts/chart9.xml"/><Relationship Id="rId4" Type="http://schemas.openxmlformats.org/officeDocument/2006/relationships/chart" Target="../charts/char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7504" y="1203597"/>
            <a:ext cx="8856984" cy="1808583"/>
          </a:xfrm>
        </p:spPr>
        <p:txBody>
          <a:bodyPr/>
          <a:lstStyle/>
          <a:p>
            <a:pPr lvl="0"/>
            <a:r>
              <a:rPr lang="en-US" altLang="ko-KR" sz="2400" smtClean="0">
                <a:ea typeface="맑은 고딕" pitchFamily="50" charset="-127"/>
              </a:rPr>
              <a:t>TÌM HIỂU VỀ WEB CRAWLER VÀ XÂY DỰNG WEBSITE </a:t>
            </a:r>
          </a:p>
          <a:p>
            <a:pPr lvl="0"/>
            <a:r>
              <a:rPr lang="en-US" altLang="ko-KR" sz="2400" smtClean="0">
                <a:ea typeface="맑은 고딕" pitchFamily="50" charset="-127"/>
              </a:rPr>
              <a:t>BẤT </a:t>
            </a:r>
            <a:r>
              <a:rPr lang="en-US" altLang="ko-KR" sz="2400" smtClean="0">
                <a:latin typeface="Times New Roman" pitchFamily="18" charset="0"/>
                <a:ea typeface="맑은 고딕" pitchFamily="50" charset="-127"/>
              </a:rPr>
              <a:t>ĐỘNG</a:t>
            </a:r>
            <a:r>
              <a:rPr lang="en-US" altLang="ko-KR" sz="2400" smtClean="0">
                <a:ea typeface="맑은 고딕" pitchFamily="50" charset="-127"/>
              </a:rPr>
              <a:t> SẢN VỚI DỮ LIỆU WEB ĐỘNG</a:t>
            </a:r>
            <a:endParaRPr lang="en-US" altLang="ko-KR" sz="2400" dirty="0"/>
          </a:p>
        </p:txBody>
      </p:sp>
      <p:sp>
        <p:nvSpPr>
          <p:cNvPr id="4" name="Text Placeholder 3"/>
          <p:cNvSpPr>
            <a:spLocks noGrp="1"/>
          </p:cNvSpPr>
          <p:nvPr>
            <p:ph type="body" sz="quarter" idx="11"/>
          </p:nvPr>
        </p:nvSpPr>
        <p:spPr>
          <a:xfrm>
            <a:off x="2555776" y="2867431"/>
            <a:ext cx="4536504" cy="1104424"/>
          </a:xfrm>
        </p:spPr>
        <p:txBody>
          <a:bodyPr/>
          <a:lstStyle/>
          <a:p>
            <a:pPr algn="l">
              <a:lnSpc>
                <a:spcPct val="150000"/>
              </a:lnSpc>
              <a:spcBef>
                <a:spcPts val="0"/>
              </a:spcBef>
              <a:defRPr/>
            </a:pPr>
            <a:r>
              <a:rPr lang="en-US" altLang="ko-KR" sz="1600" b="1" smtClean="0"/>
              <a:t>GVHD: 	TS. Phan Đình Vấn</a:t>
            </a:r>
          </a:p>
          <a:p>
            <a:pPr algn="l">
              <a:lnSpc>
                <a:spcPct val="150000"/>
              </a:lnSpc>
              <a:spcBef>
                <a:spcPts val="0"/>
              </a:spcBef>
              <a:defRPr/>
            </a:pPr>
            <a:r>
              <a:rPr lang="en-US" altLang="ko-KR" sz="1600" b="1" smtClean="0"/>
              <a:t>Nhóm sinh viên thực hiện:</a:t>
            </a:r>
          </a:p>
          <a:p>
            <a:pPr algn="l">
              <a:lnSpc>
                <a:spcPct val="150000"/>
              </a:lnSpc>
              <a:spcBef>
                <a:spcPts val="0"/>
              </a:spcBef>
              <a:defRPr/>
            </a:pPr>
            <a:r>
              <a:rPr lang="en-US" altLang="ko-KR" sz="1600" b="1" smtClean="0"/>
              <a:t>	Phạm Thị Thùy Linh </a:t>
            </a:r>
            <a:r>
              <a:rPr lang="en-US" altLang="ko-KR" sz="1600" b="1" smtClean="0"/>
              <a:t>	41K14</a:t>
            </a:r>
            <a:endParaRPr lang="en-US" altLang="ko-KR" sz="1600" b="1" smtClean="0"/>
          </a:p>
          <a:p>
            <a:pPr algn="l">
              <a:lnSpc>
                <a:spcPct val="150000"/>
              </a:lnSpc>
              <a:spcBef>
                <a:spcPts val="0"/>
              </a:spcBef>
              <a:defRPr/>
            </a:pPr>
            <a:r>
              <a:rPr lang="en-US" altLang="ko-KR" sz="1600" b="1" smtClean="0"/>
              <a:t>	Hồ Thi Nở </a:t>
            </a:r>
            <a:r>
              <a:rPr lang="en-US" altLang="ko-KR" sz="1600" b="1" smtClean="0"/>
              <a:t>		41K21</a:t>
            </a:r>
            <a:endParaRPr lang="en-US" altLang="ko-KR" sz="1600" b="1" dirty="0"/>
          </a:p>
        </p:txBody>
      </p:sp>
      <p:grpSp>
        <p:nvGrpSpPr>
          <p:cNvPr id="6" name="Group 5"/>
          <p:cNvGrpSpPr/>
          <p:nvPr/>
        </p:nvGrpSpPr>
        <p:grpSpPr>
          <a:xfrm>
            <a:off x="-217521" y="554578"/>
            <a:ext cx="9506044" cy="3889380"/>
            <a:chOff x="2267744" y="1052736"/>
            <a:chExt cx="4122204" cy="4122204"/>
          </a:xfrm>
        </p:grpSpPr>
        <p:sp>
          <p:nvSpPr>
            <p:cNvPr id="7" name="Oval 6"/>
            <p:cNvSpPr/>
            <p:nvPr/>
          </p:nvSpPr>
          <p:spPr>
            <a:xfrm>
              <a:off x="2267744" y="1052736"/>
              <a:ext cx="4122204" cy="41222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p:nvSpPr>
          <p:spPr>
            <a:xfrm>
              <a:off x="2343944" y="1128936"/>
              <a:ext cx="3969804" cy="3969804"/>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7184137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272808" cy="3754874"/>
          </a:xfrm>
          <a:prstGeom prst="rect">
            <a:avLst/>
          </a:prstGeom>
          <a:noFill/>
        </p:spPr>
        <p:txBody>
          <a:bodyPr wrap="square" rtlCol="0">
            <a:spAutoFit/>
          </a:bodyPr>
          <a:lstStyle/>
          <a:p>
            <a:pPr marL="342900" indent="-342900">
              <a:buFont typeface="+mj-lt"/>
              <a:buAutoNum type="arabicPeriod"/>
            </a:pPr>
            <a:r>
              <a:rPr lang="en-US" sz="1400"/>
              <a:t>advertisement (</a:t>
            </a:r>
            <a:r>
              <a:rPr lang="en-US" sz="1400" u="sng"/>
              <a:t>id</a:t>
            </a:r>
            <a:r>
              <a:rPr lang="en-US" sz="1400"/>
              <a:t>, name, image, link, time)</a:t>
            </a:r>
          </a:p>
          <a:p>
            <a:pPr marL="342900" indent="-342900">
              <a:buFont typeface="+mj-lt"/>
              <a:buAutoNum type="arabicPeriod"/>
            </a:pPr>
            <a:r>
              <a:rPr lang="en-US" sz="1400"/>
              <a:t>category (</a:t>
            </a:r>
            <a:r>
              <a:rPr lang="en-US" sz="1400" u="sng"/>
              <a:t>id</a:t>
            </a:r>
            <a:r>
              <a:rPr lang="en-US" sz="1400"/>
              <a:t>, name)</a:t>
            </a:r>
          </a:p>
          <a:p>
            <a:pPr marL="342900" indent="-342900">
              <a:buFont typeface="+mj-lt"/>
              <a:buAutoNum type="arabicPeriod"/>
            </a:pPr>
            <a:r>
              <a:rPr lang="en-US" sz="1400"/>
              <a:t>district (</a:t>
            </a:r>
            <a:r>
              <a:rPr lang="en-US" sz="1400" u="sng"/>
              <a:t>id</a:t>
            </a:r>
            <a:r>
              <a:rPr lang="en-US" sz="1400"/>
              <a:t>, name)</a:t>
            </a:r>
          </a:p>
          <a:p>
            <a:pPr marL="342900" indent="-342900">
              <a:buFont typeface="+mj-lt"/>
              <a:buAutoNum type="arabicPeriod"/>
            </a:pPr>
            <a:r>
              <a:rPr lang="en-US" sz="1400"/>
              <a:t>knowledge (</a:t>
            </a:r>
            <a:r>
              <a:rPr lang="en-US" sz="1400" u="sng"/>
              <a:t>id</a:t>
            </a:r>
            <a:r>
              <a:rPr lang="en-US" sz="1400"/>
              <a:t>, title, description, detail, time, image, link, view)</a:t>
            </a:r>
          </a:p>
          <a:p>
            <a:pPr marL="342900" indent="-342900">
              <a:buFont typeface="+mj-lt"/>
              <a:buAutoNum type="arabicPeriod"/>
            </a:pPr>
            <a:r>
              <a:rPr lang="en-US" sz="1400"/>
              <a:t>news (</a:t>
            </a:r>
            <a:r>
              <a:rPr lang="en-US" sz="1400" u="sng"/>
              <a:t>id</a:t>
            </a:r>
            <a:r>
              <a:rPr lang="en-US" sz="1400"/>
              <a:t>, title, description, image, time, link, detail, view)</a:t>
            </a:r>
          </a:p>
          <a:p>
            <a:pPr marL="342900" indent="-342900">
              <a:buFont typeface="+mj-lt"/>
              <a:buAutoNum type="arabicPeriod"/>
            </a:pPr>
            <a:r>
              <a:rPr lang="en-US" sz="1400"/>
              <a:t>document (id, content, name, type, description)</a:t>
            </a:r>
          </a:p>
          <a:p>
            <a:pPr marL="342900" indent="-342900">
              <a:buFont typeface="+mj-lt"/>
              <a:buAutoNum type="arabicPeriod"/>
            </a:pPr>
            <a:r>
              <a:rPr lang="en-US" sz="1400"/>
              <a:t>roles (</a:t>
            </a:r>
            <a:r>
              <a:rPr lang="en-US" sz="1400" u="sng"/>
              <a:t>role_id</a:t>
            </a:r>
            <a:r>
              <a:rPr lang="en-US" sz="1400"/>
              <a:t>, name)</a:t>
            </a:r>
          </a:p>
          <a:p>
            <a:pPr marL="342900" indent="-342900">
              <a:buFont typeface="+mj-lt"/>
              <a:buAutoNum type="arabicPeriod"/>
            </a:pPr>
            <a:r>
              <a:rPr lang="en-US" sz="1400"/>
              <a:t>users (</a:t>
            </a:r>
            <a:r>
              <a:rPr lang="en-US" sz="1400" u="sng"/>
              <a:t>id</a:t>
            </a:r>
            <a:r>
              <a:rPr lang="en-US" sz="1400"/>
              <a:t>, firstname, email, phone, username, password, enable, </a:t>
            </a:r>
            <a:r>
              <a:rPr lang="en-US" sz="1400" i="1"/>
              <a:t>role_id</a:t>
            </a:r>
            <a:r>
              <a:rPr lang="en-US" sz="1400"/>
              <a:t>, birthday</a:t>
            </a:r>
            <a:r>
              <a:rPr lang="en-US" sz="1400"/>
              <a:t>, </a:t>
            </a:r>
            <a:r>
              <a:rPr lang="en-US" sz="1400" smtClean="0"/>
              <a:t>     gender</a:t>
            </a:r>
            <a:r>
              <a:rPr lang="en-US" sz="1400"/>
              <a:t>, state, address)</a:t>
            </a:r>
          </a:p>
          <a:p>
            <a:pPr marL="342900" indent="-342900">
              <a:buFont typeface="+mj-lt"/>
              <a:buAutoNum type="arabicPeriod"/>
            </a:pPr>
            <a:r>
              <a:rPr lang="en-US" sz="1400"/>
              <a:t>sellers (</a:t>
            </a:r>
            <a:r>
              <a:rPr lang="en-US" sz="1400" u="sng"/>
              <a:t>id</a:t>
            </a:r>
            <a:r>
              <a:rPr lang="en-US" sz="1400"/>
              <a:t>, name, phone, address, </a:t>
            </a:r>
            <a:r>
              <a:rPr lang="en-US" sz="1400" i="1"/>
              <a:t>id_user</a:t>
            </a:r>
            <a:r>
              <a:rPr lang="en-US" sz="1400"/>
              <a:t>)</a:t>
            </a:r>
          </a:p>
          <a:p>
            <a:pPr marL="342900" indent="-342900">
              <a:buFont typeface="+mj-lt"/>
              <a:buAutoNum type="arabicPeriod"/>
            </a:pPr>
            <a:r>
              <a:rPr lang="en-US" sz="1400"/>
              <a:t>images (</a:t>
            </a:r>
            <a:r>
              <a:rPr lang="en-US" sz="1400" u="sng"/>
              <a:t>id</a:t>
            </a:r>
            <a:r>
              <a:rPr lang="en-US" sz="1400"/>
              <a:t>, homepage, introduce, utility, map, design)</a:t>
            </a:r>
          </a:p>
          <a:p>
            <a:pPr marL="342900" indent="-342900">
              <a:buFont typeface="+mj-lt"/>
              <a:buAutoNum type="arabicPeriod"/>
            </a:pPr>
            <a:r>
              <a:rPr lang="en-US" sz="1400"/>
              <a:t>projects (</a:t>
            </a:r>
            <a:r>
              <a:rPr lang="en-US" sz="1400" u="sng"/>
              <a:t>id</a:t>
            </a:r>
            <a:r>
              <a:rPr lang="en-US" sz="1400"/>
              <a:t>, title, description, sellers, </a:t>
            </a:r>
            <a:r>
              <a:rPr lang="en-US" sz="1400" i="1"/>
              <a:t>id_image</a:t>
            </a:r>
            <a:r>
              <a:rPr lang="en-US" sz="1400"/>
              <a:t>, address, overview, utility, location, vip, view, link)</a:t>
            </a:r>
          </a:p>
          <a:p>
            <a:pPr marL="342900" indent="-342900">
              <a:buFont typeface="+mj-lt"/>
              <a:buAutoNum type="arabicPeriod"/>
            </a:pPr>
            <a:r>
              <a:rPr lang="en-US" sz="1400"/>
              <a:t>contact (</a:t>
            </a:r>
            <a:r>
              <a:rPr lang="en-US" sz="1400" u="sng"/>
              <a:t>id</a:t>
            </a:r>
            <a:r>
              <a:rPr lang="en-US" sz="1400"/>
              <a:t>, name, phone, email, message, </a:t>
            </a:r>
            <a:r>
              <a:rPr lang="en-US" sz="1400" i="1"/>
              <a:t>id_project</a:t>
            </a:r>
            <a:r>
              <a:rPr lang="en-US" sz="1400"/>
              <a:t>)</a:t>
            </a:r>
          </a:p>
          <a:p>
            <a:pPr marL="342900" indent="-342900">
              <a:buFont typeface="+mj-lt"/>
              <a:buAutoNum type="arabicPeriod"/>
            </a:pPr>
            <a:r>
              <a:rPr lang="en-US" sz="1400"/>
              <a:t>lands (</a:t>
            </a:r>
            <a:r>
              <a:rPr lang="en-US" sz="1400" u="sng"/>
              <a:t>id</a:t>
            </a:r>
            <a:r>
              <a:rPr lang="en-US" sz="1400"/>
              <a:t>, title, description, price, image, create_day, link, area, location, district, type, detail</a:t>
            </a:r>
            <a:r>
              <a:rPr lang="en-US" sz="1400"/>
              <a:t>, </a:t>
            </a:r>
            <a:r>
              <a:rPr lang="en-US" sz="1400" i="1" smtClean="0"/>
              <a:t>id_contact</a:t>
            </a:r>
            <a:r>
              <a:rPr lang="en-US" sz="1400"/>
              <a:t>, </a:t>
            </a:r>
            <a:r>
              <a:rPr lang="en-US" sz="1400" i="1"/>
              <a:t>id_cat</a:t>
            </a:r>
            <a:r>
              <a:rPr lang="en-US" sz="1400"/>
              <a:t>, </a:t>
            </a:r>
            <a:r>
              <a:rPr lang="en-US" sz="1400" i="1"/>
              <a:t>id_district</a:t>
            </a:r>
            <a:r>
              <a:rPr lang="en-US" sz="1400"/>
              <a:t>, active, state, view)</a:t>
            </a:r>
          </a:p>
          <a:p>
            <a:pPr marL="342900" indent="-342900">
              <a:buFont typeface="+mj-lt"/>
              <a:buAutoNum type="arabicPeriod"/>
            </a:pPr>
            <a:r>
              <a:rPr lang="en-US" sz="1400"/>
              <a:t>commentland (</a:t>
            </a:r>
            <a:r>
              <a:rPr lang="en-US" sz="1400" u="sng"/>
              <a:t>id</a:t>
            </a:r>
            <a:r>
              <a:rPr lang="en-US" sz="1400"/>
              <a:t>, name, create_day, email, cmt, </a:t>
            </a:r>
            <a:r>
              <a:rPr lang="en-US" sz="1400" i="1"/>
              <a:t>id_land</a:t>
            </a:r>
            <a:r>
              <a:rPr lang="en-US" sz="1400"/>
              <a:t>, sub_id)</a:t>
            </a:r>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r>
              <a:rPr lang="en-US" altLang="ko-KR" sz="1800" smtClean="0"/>
              <a:t>1.3.2 Xác định các tập thực thể</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1.3 Phân tích và thiết kế cơ sở dữ liệu</a:t>
            </a:r>
            <a:endParaRPr lang="en-US" sz="2400"/>
          </a:p>
        </p:txBody>
      </p:sp>
    </p:spTree>
    <p:extLst>
      <p:ext uri="{BB962C8B-B14F-4D97-AF65-F5344CB8AC3E}">
        <p14:creationId xmlns:p14="http://schemas.microsoft.com/office/powerpoint/2010/main" val="244422176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11"/>
          </p:nvPr>
        </p:nvSpPr>
        <p:spPr>
          <a:xfrm>
            <a:off x="1146636" y="584661"/>
            <a:ext cx="5760640" cy="460629"/>
          </a:xfrm>
        </p:spPr>
        <p:txBody>
          <a:bodyPr/>
          <a:lstStyle/>
          <a:p>
            <a:pPr lvl="0"/>
            <a:r>
              <a:rPr lang="en-US" altLang="ko-KR" sz="1800" smtClean="0"/>
              <a:t>1.3.3 Mô hình thực thể - mối quan hệ</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1.3 Phân tích và thiết kế cơ sở dữ liệu</a:t>
            </a:r>
            <a:endParaRPr lang="en-US" sz="240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619672" y="987573"/>
            <a:ext cx="6264696" cy="3960441"/>
          </a:xfrm>
          <a:prstGeom prst="rect">
            <a:avLst/>
          </a:prstGeom>
        </p:spPr>
      </p:pic>
    </p:spTree>
    <p:extLst>
      <p:ext uri="{BB962C8B-B14F-4D97-AF65-F5344CB8AC3E}">
        <p14:creationId xmlns:p14="http://schemas.microsoft.com/office/powerpoint/2010/main" val="70175704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11"/>
          </p:nvPr>
        </p:nvSpPr>
        <p:spPr>
          <a:xfrm>
            <a:off x="827584" y="1923678"/>
            <a:ext cx="3096344" cy="936104"/>
          </a:xfrm>
        </p:spPr>
        <p:txBody>
          <a:bodyPr/>
          <a:lstStyle/>
          <a:p>
            <a:pPr lvl="0" algn="ctr"/>
            <a:r>
              <a:rPr lang="en-US" altLang="ko-KR" sz="1800" smtClean="0"/>
              <a:t>1.3.4 Mô hình cơ sở </a:t>
            </a:r>
          </a:p>
          <a:p>
            <a:pPr lvl="0" algn="ctr"/>
            <a:r>
              <a:rPr lang="en-US" altLang="ko-KR" sz="1800" smtClean="0"/>
              <a:t>dữ liệu vật lí </a:t>
            </a:r>
          </a:p>
          <a:p>
            <a:pPr lvl="0"/>
            <a:endParaRPr lang="en-US" altLang="ko-KR" sz="1800"/>
          </a:p>
          <a:p>
            <a:pPr lvl="0" algn="ctr"/>
            <a:r>
              <a:rPr lang="en-US" altLang="ko-KR" sz="1800" smtClean="0"/>
              <a:t>Database : NEWLANDS</a:t>
            </a:r>
            <a:endParaRPr lang="en-US" altLang="ko-KR" sz="1800" dirty="0"/>
          </a:p>
        </p:txBody>
      </p:sp>
      <p:sp>
        <p:nvSpPr>
          <p:cNvPr id="11" name="Text Placeholder 1"/>
          <p:cNvSpPr>
            <a:spLocks noGrp="1"/>
          </p:cNvSpPr>
          <p:nvPr>
            <p:ph type="body" sz="quarter" idx="10"/>
          </p:nvPr>
        </p:nvSpPr>
        <p:spPr>
          <a:xfrm>
            <a:off x="827584" y="123478"/>
            <a:ext cx="3168352" cy="1440160"/>
          </a:xfrm>
        </p:spPr>
        <p:txBody>
          <a:bodyPr/>
          <a:lstStyle/>
          <a:p>
            <a:r>
              <a:rPr lang="en-US" sz="2400" smtClean="0"/>
              <a:t>1.3 Phân tích và thiết kế cơ sở dữ liệu</a:t>
            </a:r>
            <a:endParaRPr lang="en-US" sz="240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995936" y="145019"/>
            <a:ext cx="4176464" cy="4859230"/>
          </a:xfrm>
          <a:prstGeom prst="rect">
            <a:avLst/>
          </a:prstGeom>
        </p:spPr>
      </p:pic>
    </p:spTree>
    <p:extLst>
      <p:ext uri="{BB962C8B-B14F-4D97-AF65-F5344CB8AC3E}">
        <p14:creationId xmlns:p14="http://schemas.microsoft.com/office/powerpoint/2010/main" val="26643385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1.4 Các bước cơ bản để thu thập dữ liệu</a:t>
            </a:r>
            <a:endParaRPr lang="ko-KR" altLang="en-US" dirty="0"/>
          </a:p>
        </p:txBody>
      </p:sp>
      <p:sp>
        <p:nvSpPr>
          <p:cNvPr id="4" name="Rectangle 2"/>
          <p:cNvSpPr/>
          <p:nvPr/>
        </p:nvSpPr>
        <p:spPr>
          <a:xfrm>
            <a:off x="0" y="3219822"/>
            <a:ext cx="9144000" cy="1923678"/>
          </a:xfrm>
          <a:custGeom>
            <a:avLst/>
            <a:gdLst/>
            <a:ahLst/>
            <a:cxnLst/>
            <a:rect l="l" t="t" r="r" b="b"/>
            <a:pathLst>
              <a:path w="9144000" h="1923678">
                <a:moveTo>
                  <a:pt x="0" y="0"/>
                </a:moveTo>
                <a:lnTo>
                  <a:pt x="1792948" y="0"/>
                </a:lnTo>
                <a:lnTo>
                  <a:pt x="1792948" y="804992"/>
                </a:lnTo>
                <a:cubicBezTo>
                  <a:pt x="1792948" y="1023721"/>
                  <a:pt x="1970263" y="1201036"/>
                  <a:pt x="2188992" y="1201036"/>
                </a:cubicBezTo>
                <a:cubicBezTo>
                  <a:pt x="2407721" y="1201036"/>
                  <a:pt x="2585036" y="1023721"/>
                  <a:pt x="2585036" y="804992"/>
                </a:cubicBezTo>
                <a:lnTo>
                  <a:pt x="2585036" y="0"/>
                </a:lnTo>
                <a:lnTo>
                  <a:pt x="3377124" y="0"/>
                </a:lnTo>
                <a:lnTo>
                  <a:pt x="3377124" y="1260140"/>
                </a:lnTo>
                <a:cubicBezTo>
                  <a:pt x="3377124" y="1478869"/>
                  <a:pt x="3554439" y="1656184"/>
                  <a:pt x="3773168" y="1656184"/>
                </a:cubicBezTo>
                <a:cubicBezTo>
                  <a:pt x="3991897" y="1656184"/>
                  <a:pt x="4169212" y="1478869"/>
                  <a:pt x="4169212" y="1260140"/>
                </a:cubicBezTo>
                <a:lnTo>
                  <a:pt x="4169212" y="0"/>
                </a:lnTo>
                <a:lnTo>
                  <a:pt x="4961300" y="0"/>
                </a:lnTo>
                <a:lnTo>
                  <a:pt x="4961300" y="540060"/>
                </a:lnTo>
                <a:cubicBezTo>
                  <a:pt x="4961300" y="758789"/>
                  <a:pt x="5138615" y="936104"/>
                  <a:pt x="5357344" y="936104"/>
                </a:cubicBezTo>
                <a:cubicBezTo>
                  <a:pt x="5576073" y="936104"/>
                  <a:pt x="5753388" y="758789"/>
                  <a:pt x="5753388" y="540060"/>
                </a:cubicBezTo>
                <a:lnTo>
                  <a:pt x="5753388" y="0"/>
                </a:lnTo>
                <a:lnTo>
                  <a:pt x="6545476" y="0"/>
                </a:lnTo>
                <a:lnTo>
                  <a:pt x="6545476" y="684076"/>
                </a:lnTo>
                <a:cubicBezTo>
                  <a:pt x="6545476" y="902805"/>
                  <a:pt x="6722791" y="1080120"/>
                  <a:pt x="6941520" y="1080120"/>
                </a:cubicBezTo>
                <a:cubicBezTo>
                  <a:pt x="7160249" y="1080120"/>
                  <a:pt x="7337564" y="902805"/>
                  <a:pt x="7337564" y="684076"/>
                </a:cubicBezTo>
                <a:lnTo>
                  <a:pt x="7337564" y="0"/>
                </a:lnTo>
                <a:lnTo>
                  <a:pt x="9144000" y="0"/>
                </a:lnTo>
                <a:lnTo>
                  <a:pt x="9144000" y="1923678"/>
                </a:lnTo>
                <a:lnTo>
                  <a:pt x="0" y="19236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 name="Group 4"/>
          <p:cNvGrpSpPr/>
          <p:nvPr/>
        </p:nvGrpSpPr>
        <p:grpSpPr>
          <a:xfrm>
            <a:off x="1000860" y="2305663"/>
            <a:ext cx="792088" cy="2088232"/>
            <a:chOff x="1043608" y="2017631"/>
            <a:chExt cx="792088" cy="2088232"/>
          </a:xfrm>
          <a:solidFill>
            <a:schemeClr val="accent2"/>
          </a:solidFill>
        </p:grpSpPr>
        <p:sp>
          <p:nvSpPr>
            <p:cNvPr id="6" name="Rounded Rectangle 5"/>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6"/>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2585036" y="2715766"/>
            <a:ext cx="792088" cy="2088232"/>
            <a:chOff x="1043608" y="2017631"/>
            <a:chExt cx="792088" cy="2088232"/>
          </a:xfrm>
          <a:solidFill>
            <a:schemeClr val="accent2"/>
          </a:solidFill>
        </p:grpSpPr>
        <p:sp>
          <p:nvSpPr>
            <p:cNvPr id="9" name="Rounded Rectangle 8"/>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1" name="Group 10"/>
          <p:cNvGrpSpPr/>
          <p:nvPr/>
        </p:nvGrpSpPr>
        <p:grpSpPr>
          <a:xfrm>
            <a:off x="4169212" y="2283718"/>
            <a:ext cx="792088" cy="2088232"/>
            <a:chOff x="1043608" y="2017631"/>
            <a:chExt cx="792088" cy="2088232"/>
          </a:xfrm>
          <a:solidFill>
            <a:schemeClr val="accent2"/>
          </a:solidFill>
        </p:grpSpPr>
        <p:sp>
          <p:nvSpPr>
            <p:cNvPr id="12" name="Rounded Rectangle 11"/>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Oval 12"/>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4" name="Group 13"/>
          <p:cNvGrpSpPr/>
          <p:nvPr/>
        </p:nvGrpSpPr>
        <p:grpSpPr>
          <a:xfrm>
            <a:off x="5753388" y="1982253"/>
            <a:ext cx="792088" cy="2533713"/>
            <a:chOff x="1043608" y="2017630"/>
            <a:chExt cx="792088" cy="2533713"/>
          </a:xfrm>
          <a:solidFill>
            <a:schemeClr val="accent2"/>
          </a:solidFill>
        </p:grpSpPr>
        <p:sp>
          <p:nvSpPr>
            <p:cNvPr id="15" name="Rounded Rectangle 14"/>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15"/>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7" name="Group 16"/>
          <p:cNvGrpSpPr/>
          <p:nvPr/>
        </p:nvGrpSpPr>
        <p:grpSpPr>
          <a:xfrm>
            <a:off x="7337564" y="2342293"/>
            <a:ext cx="792088" cy="2533713"/>
            <a:chOff x="1043608" y="2017630"/>
            <a:chExt cx="792088" cy="2533713"/>
          </a:xfrm>
          <a:solidFill>
            <a:schemeClr val="accent2"/>
          </a:solidFill>
        </p:grpSpPr>
        <p:sp>
          <p:nvSpPr>
            <p:cNvPr id="18" name="Rounded Rectangle 17"/>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18"/>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1" name="Oval 21"/>
          <p:cNvSpPr>
            <a:spLocks noChangeAspect="1"/>
          </p:cNvSpPr>
          <p:nvPr/>
        </p:nvSpPr>
        <p:spPr>
          <a:xfrm>
            <a:off x="1190841" y="2468793"/>
            <a:ext cx="418700" cy="42219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Rectangle 9"/>
          <p:cNvSpPr/>
          <p:nvPr/>
        </p:nvSpPr>
        <p:spPr>
          <a:xfrm>
            <a:off x="2826020" y="2913238"/>
            <a:ext cx="316694" cy="29645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16"/>
          <p:cNvSpPr/>
          <p:nvPr/>
        </p:nvSpPr>
        <p:spPr>
          <a:xfrm rot="2700000">
            <a:off x="7613729" y="2489699"/>
            <a:ext cx="246331" cy="44162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2162867" y="1989052"/>
            <a:ext cx="1712521" cy="646331"/>
          </a:xfrm>
          <a:prstGeom prst="rect">
            <a:avLst/>
          </a:prstGeom>
          <a:noFill/>
        </p:spPr>
        <p:txBody>
          <a:bodyPr wrap="square" rtlCol="0" anchor="ctr">
            <a:spAutoFit/>
          </a:bodyPr>
          <a:lstStyle/>
          <a:p>
            <a:pPr algn="ctr"/>
            <a:r>
              <a:rPr lang="en-US" altLang="ko-KR" sz="1200" b="1">
                <a:solidFill>
                  <a:schemeClr val="tx1">
                    <a:lumMod val="75000"/>
                    <a:lumOff val="25000"/>
                  </a:schemeClr>
                </a:solidFill>
                <a:ea typeface="+mj-ea"/>
                <a:cs typeface="Arial" pitchFamily="34" charset="0"/>
              </a:rPr>
              <a:t>2</a:t>
            </a:r>
            <a:r>
              <a:rPr lang="en-US" altLang="ko-KR" sz="1200" b="1" smtClean="0">
                <a:solidFill>
                  <a:schemeClr val="tx1">
                    <a:lumMod val="75000"/>
                    <a:lumOff val="25000"/>
                  </a:schemeClr>
                </a:solidFill>
                <a:ea typeface="+mj-ea"/>
                <a:cs typeface="Arial" pitchFamily="34" charset="0"/>
              </a:rPr>
              <a:t>. Xác định các thẻ chứa dữ liệu cần lấy, tiến hành lấy dữ liệu</a:t>
            </a:r>
            <a:endParaRPr lang="ko-KR" altLang="en-US" sz="1200" b="1" dirty="0">
              <a:solidFill>
                <a:schemeClr val="tx1">
                  <a:lumMod val="75000"/>
                  <a:lumOff val="25000"/>
                </a:schemeClr>
              </a:solidFill>
              <a:ea typeface="+mj-ea"/>
              <a:cs typeface="Arial" pitchFamily="34" charset="0"/>
            </a:endParaRPr>
          </a:p>
        </p:txBody>
      </p:sp>
      <p:sp>
        <p:nvSpPr>
          <p:cNvPr id="41" name="TextBox 40"/>
          <p:cNvSpPr txBox="1"/>
          <p:nvPr/>
        </p:nvSpPr>
        <p:spPr>
          <a:xfrm>
            <a:off x="683568" y="1618720"/>
            <a:ext cx="1441251" cy="664998"/>
          </a:xfrm>
          <a:prstGeom prst="rect">
            <a:avLst/>
          </a:prstGeom>
          <a:noFill/>
        </p:spPr>
        <p:txBody>
          <a:bodyPr wrap="square" rtlCol="0" anchor="ctr">
            <a:spAutoFit/>
          </a:bodyPr>
          <a:lstStyle/>
          <a:p>
            <a:pPr algn="ctr"/>
            <a:r>
              <a:rPr lang="en-US" altLang="ko-KR" sz="1200" b="1" smtClean="0">
                <a:solidFill>
                  <a:schemeClr val="tx1">
                    <a:lumMod val="75000"/>
                    <a:lumOff val="25000"/>
                  </a:schemeClr>
                </a:solidFill>
                <a:ea typeface="+mj-ea"/>
                <a:cs typeface="Arial" pitchFamily="34" charset="0"/>
              </a:rPr>
              <a:t>1. Xác định website nào cho thu thập dữ liệu </a:t>
            </a:r>
            <a:endParaRPr lang="ko-KR" altLang="en-US" sz="1200" b="1" dirty="0">
              <a:solidFill>
                <a:schemeClr val="tx1">
                  <a:lumMod val="75000"/>
                  <a:lumOff val="25000"/>
                </a:schemeClr>
              </a:solidFill>
              <a:ea typeface="+mj-ea"/>
              <a:cs typeface="Arial" pitchFamily="34" charset="0"/>
            </a:endParaRPr>
          </a:p>
        </p:txBody>
      </p:sp>
      <p:sp>
        <p:nvSpPr>
          <p:cNvPr id="42" name="TextBox 41"/>
          <p:cNvSpPr txBox="1"/>
          <p:nvPr/>
        </p:nvSpPr>
        <p:spPr>
          <a:xfrm>
            <a:off x="3719026" y="1843753"/>
            <a:ext cx="1712521" cy="276999"/>
          </a:xfrm>
          <a:prstGeom prst="rect">
            <a:avLst/>
          </a:prstGeom>
          <a:noFill/>
        </p:spPr>
        <p:txBody>
          <a:bodyPr wrap="square" rtlCol="0" anchor="ctr">
            <a:spAutoFit/>
          </a:bodyPr>
          <a:lstStyle/>
          <a:p>
            <a:pPr algn="ctr"/>
            <a:r>
              <a:rPr lang="en-US" altLang="ko-KR" sz="1200" b="1" smtClean="0">
                <a:solidFill>
                  <a:schemeClr val="tx1">
                    <a:lumMod val="75000"/>
                    <a:lumOff val="25000"/>
                  </a:schemeClr>
                </a:solidFill>
                <a:ea typeface="+mj-ea"/>
                <a:cs typeface="Arial" pitchFamily="34" charset="0"/>
              </a:rPr>
              <a:t>3. Xử lý dữ liệu</a:t>
            </a:r>
            <a:endParaRPr lang="ko-KR" altLang="en-US" sz="1200" b="1" dirty="0">
              <a:solidFill>
                <a:schemeClr val="tx1">
                  <a:lumMod val="75000"/>
                  <a:lumOff val="25000"/>
                </a:schemeClr>
              </a:solidFill>
              <a:ea typeface="+mj-ea"/>
              <a:cs typeface="Arial" pitchFamily="34" charset="0"/>
            </a:endParaRPr>
          </a:p>
        </p:txBody>
      </p:sp>
      <p:sp>
        <p:nvSpPr>
          <p:cNvPr id="43" name="TextBox 42"/>
          <p:cNvSpPr txBox="1"/>
          <p:nvPr/>
        </p:nvSpPr>
        <p:spPr>
          <a:xfrm>
            <a:off x="5408225" y="1203221"/>
            <a:ext cx="1712521" cy="830997"/>
          </a:xfrm>
          <a:prstGeom prst="rect">
            <a:avLst/>
          </a:prstGeom>
          <a:noFill/>
        </p:spPr>
        <p:txBody>
          <a:bodyPr wrap="square" rtlCol="0" anchor="ctr">
            <a:spAutoFit/>
          </a:bodyPr>
          <a:lstStyle/>
          <a:p>
            <a:pPr algn="ctr"/>
            <a:r>
              <a:rPr lang="en-US" altLang="ko-KR" sz="1200" b="1">
                <a:solidFill>
                  <a:schemeClr val="tx1">
                    <a:lumMod val="75000"/>
                    <a:lumOff val="25000"/>
                  </a:schemeClr>
                </a:solidFill>
                <a:ea typeface="+mj-ea"/>
                <a:cs typeface="Arial" pitchFamily="34" charset="0"/>
              </a:rPr>
              <a:t>4</a:t>
            </a:r>
            <a:r>
              <a:rPr lang="en-US" altLang="ko-KR" sz="1200" b="1" smtClean="0">
                <a:solidFill>
                  <a:schemeClr val="tx1">
                    <a:lumMod val="75000"/>
                    <a:lumOff val="25000"/>
                  </a:schemeClr>
                </a:solidFill>
                <a:ea typeface="+mj-ea"/>
                <a:cs typeface="Arial" pitchFamily="34" charset="0"/>
              </a:rPr>
              <a:t>. Xác định cấu trúc cơ sở dữ liệu để lưu trữ, kết nối database và lưu dữ liệu</a:t>
            </a:r>
            <a:endParaRPr lang="ko-KR" altLang="en-US" sz="1200" b="1" dirty="0">
              <a:solidFill>
                <a:schemeClr val="tx1">
                  <a:lumMod val="75000"/>
                  <a:lumOff val="25000"/>
                </a:schemeClr>
              </a:solidFill>
              <a:ea typeface="+mj-ea"/>
              <a:cs typeface="Arial" pitchFamily="34" charset="0"/>
            </a:endParaRPr>
          </a:p>
        </p:txBody>
      </p:sp>
      <p:sp>
        <p:nvSpPr>
          <p:cNvPr id="44" name="TextBox 43"/>
          <p:cNvSpPr txBox="1"/>
          <p:nvPr/>
        </p:nvSpPr>
        <p:spPr>
          <a:xfrm>
            <a:off x="6877347" y="1955815"/>
            <a:ext cx="1712521" cy="276999"/>
          </a:xfrm>
          <a:prstGeom prst="rect">
            <a:avLst/>
          </a:prstGeom>
          <a:noFill/>
        </p:spPr>
        <p:txBody>
          <a:bodyPr wrap="square" rtlCol="0" anchor="ctr">
            <a:spAutoFit/>
          </a:bodyPr>
          <a:lstStyle/>
          <a:p>
            <a:pPr algn="ctr"/>
            <a:r>
              <a:rPr lang="en-US" altLang="ko-KR" sz="1200" b="1">
                <a:solidFill>
                  <a:schemeClr val="tx1">
                    <a:lumMod val="75000"/>
                    <a:lumOff val="25000"/>
                  </a:schemeClr>
                </a:solidFill>
                <a:ea typeface="+mj-ea"/>
                <a:cs typeface="Arial" pitchFamily="34" charset="0"/>
              </a:rPr>
              <a:t>5</a:t>
            </a:r>
            <a:r>
              <a:rPr lang="en-US" altLang="ko-KR" sz="1200" b="1" smtClean="0">
                <a:solidFill>
                  <a:schemeClr val="tx1">
                    <a:lumMod val="75000"/>
                    <a:lumOff val="25000"/>
                  </a:schemeClr>
                </a:solidFill>
                <a:ea typeface="+mj-ea"/>
                <a:cs typeface="Arial" pitchFamily="34" charset="0"/>
              </a:rPr>
              <a:t>. Xử lý trùng tin</a:t>
            </a:r>
            <a:endParaRPr lang="ko-KR" altLang="en-US" sz="1200" b="1" dirty="0">
              <a:solidFill>
                <a:schemeClr val="tx1">
                  <a:lumMod val="75000"/>
                  <a:lumOff val="25000"/>
                </a:schemeClr>
              </a:solidFill>
              <a:ea typeface="+mj-ea"/>
              <a:cs typeface="Arial" pitchFamily="34" charset="0"/>
            </a:endParaRPr>
          </a:p>
        </p:txBody>
      </p:sp>
      <p:sp>
        <p:nvSpPr>
          <p:cNvPr id="46" name="Round Same Side Corner Rectangle 36"/>
          <p:cNvSpPr/>
          <p:nvPr/>
        </p:nvSpPr>
        <p:spPr>
          <a:xfrm>
            <a:off x="5961834" y="2159503"/>
            <a:ext cx="410366" cy="30778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rapezoid 13"/>
          <p:cNvSpPr/>
          <p:nvPr/>
        </p:nvSpPr>
        <p:spPr>
          <a:xfrm>
            <a:off x="4328734" y="2503570"/>
            <a:ext cx="473043" cy="33686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FFCE29"/>
              </a:solidFill>
            </a:endParaRPr>
          </a:p>
        </p:txBody>
      </p:sp>
    </p:spTree>
    <p:extLst>
      <p:ext uri="{BB962C8B-B14F-4D97-AF65-F5344CB8AC3E}">
        <p14:creationId xmlns:p14="http://schemas.microsoft.com/office/powerpoint/2010/main" val="2946502674"/>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738664"/>
          </a:xfrm>
          <a:prstGeom prst="rect">
            <a:avLst/>
          </a:prstGeom>
          <a:noFill/>
        </p:spPr>
        <p:txBody>
          <a:bodyPr wrap="square" rtlCol="0">
            <a:spAutoFit/>
          </a:bodyPr>
          <a:lstStyle/>
          <a:p>
            <a:r>
              <a:rPr lang="en-US" sz="1400"/>
              <a:t>Để có thể crawl được dữ liệu, trước hết ta phải xem </a:t>
            </a:r>
            <a:r>
              <a:rPr lang="en-US" sz="1400" i="1"/>
              <a:t>trang web ta muốn crawl có bị chặn request hay không?</a:t>
            </a:r>
            <a:endParaRPr lang="en-US" sz="1400"/>
          </a:p>
          <a:p>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lgn="ctr"/>
            <a:r>
              <a:rPr lang="en-US" altLang="ko-KR" sz="1800"/>
              <a:t>c</a:t>
            </a:r>
            <a:r>
              <a:rPr lang="en-US" altLang="ko-KR" sz="1800" smtClean="0"/>
              <a:t>afeland.vn, kenhbds.vn, muabannhadat.vn</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1.4.1 Xác định website nào cho thu thập dữ liệu</a:t>
            </a:r>
            <a:endParaRPr lang="en-US" sz="240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491880" y="1563638"/>
            <a:ext cx="5544616" cy="3456383"/>
          </a:xfrm>
          <a:prstGeom prst="rect">
            <a:avLst/>
          </a:prstGeom>
        </p:spPr>
      </p:pic>
      <p:sp>
        <p:nvSpPr>
          <p:cNvPr id="6" name="TextBox 5"/>
          <p:cNvSpPr txBox="1"/>
          <p:nvPr/>
        </p:nvSpPr>
        <p:spPr>
          <a:xfrm>
            <a:off x="539552" y="1635646"/>
            <a:ext cx="2952328" cy="3108543"/>
          </a:xfrm>
          <a:prstGeom prst="rect">
            <a:avLst/>
          </a:prstGeom>
          <a:noFill/>
        </p:spPr>
        <p:txBody>
          <a:bodyPr wrap="square" rtlCol="0">
            <a:spAutoFit/>
          </a:bodyPr>
          <a:lstStyle/>
          <a:p>
            <a:r>
              <a:rPr lang="en-US" sz="1400" b="1"/>
              <a:t>Cách 1</a:t>
            </a:r>
            <a:r>
              <a:rPr lang="en-US" sz="1400" b="1"/>
              <a:t>: </a:t>
            </a:r>
            <a:endParaRPr lang="en-US" sz="1400" b="1" smtClean="0"/>
          </a:p>
          <a:p>
            <a:r>
              <a:rPr lang="en-US" sz="1400" smtClean="0"/>
              <a:t>Trên </a:t>
            </a:r>
            <a:r>
              <a:rPr lang="en-US" sz="1400"/>
              <a:t>trình duyệt </a:t>
            </a:r>
            <a:r>
              <a:rPr lang="en-US" sz="1400"/>
              <a:t>Google </a:t>
            </a:r>
            <a:r>
              <a:rPr lang="en-US" sz="1400" smtClean="0"/>
              <a:t>Chrome </a:t>
            </a:r>
          </a:p>
          <a:p>
            <a:r>
              <a:rPr lang="en-US" sz="1400" smtClean="0"/>
              <a:t>-&gt; truy </a:t>
            </a:r>
            <a:r>
              <a:rPr lang="en-US" sz="1400"/>
              <a:t>cập vào trang web mà </a:t>
            </a:r>
            <a:r>
              <a:rPr lang="en-US" sz="1400"/>
              <a:t>ta </a:t>
            </a:r>
            <a:r>
              <a:rPr lang="en-US" sz="1400" smtClean="0"/>
              <a:t>  muốn </a:t>
            </a:r>
            <a:r>
              <a:rPr lang="en-US" sz="1400"/>
              <a:t>crawl</a:t>
            </a:r>
            <a:r>
              <a:rPr lang="en-US" sz="1400"/>
              <a:t>. </a:t>
            </a:r>
            <a:endParaRPr lang="en-US" sz="1400" smtClean="0"/>
          </a:p>
          <a:p>
            <a:r>
              <a:rPr lang="en-US" sz="1400" smtClean="0"/>
              <a:t>-&gt; Nhấp </a:t>
            </a:r>
            <a:r>
              <a:rPr lang="en-US" sz="1400"/>
              <a:t>phải </a:t>
            </a:r>
            <a:r>
              <a:rPr lang="en-US" sz="1400"/>
              <a:t>chuột </a:t>
            </a:r>
            <a:endParaRPr lang="en-US" sz="1400" smtClean="0"/>
          </a:p>
          <a:p>
            <a:r>
              <a:rPr lang="en-US" sz="1400" smtClean="0"/>
              <a:t>-&gt; </a:t>
            </a:r>
            <a:r>
              <a:rPr lang="en-US" sz="1400"/>
              <a:t>chọn </a:t>
            </a:r>
            <a:r>
              <a:rPr lang="en-US" sz="1400" i="1" smtClean="0"/>
              <a:t>Inspect</a:t>
            </a:r>
          </a:p>
          <a:p>
            <a:r>
              <a:rPr lang="en-US" sz="1400" smtClean="0"/>
              <a:t>-&gt; </a:t>
            </a:r>
            <a:r>
              <a:rPr lang="en-US" sz="1400"/>
              <a:t>mở ra cửa sổ công cụ </a:t>
            </a:r>
            <a:r>
              <a:rPr lang="en-US" sz="1400"/>
              <a:t>dành </a:t>
            </a:r>
            <a:r>
              <a:rPr lang="en-US" sz="1400" smtClean="0"/>
              <a:t>cho </a:t>
            </a:r>
            <a:r>
              <a:rPr lang="en-US" sz="1400"/>
              <a:t>người lập </a:t>
            </a:r>
            <a:r>
              <a:rPr lang="en-US" sz="1400"/>
              <a:t>trình </a:t>
            </a:r>
            <a:endParaRPr lang="en-US" sz="1400" smtClean="0"/>
          </a:p>
          <a:p>
            <a:r>
              <a:rPr lang="en-US" sz="1400" smtClean="0"/>
              <a:t>-&gt; Chọn </a:t>
            </a:r>
            <a:r>
              <a:rPr lang="en-US" sz="1400"/>
              <a:t>tab </a:t>
            </a:r>
            <a:r>
              <a:rPr lang="en-US" sz="1400" smtClean="0"/>
              <a:t>Network, rồi </a:t>
            </a:r>
            <a:r>
              <a:rPr lang="en-US" sz="1400" i="1" smtClean="0"/>
              <a:t>refresh</a:t>
            </a:r>
            <a:r>
              <a:rPr lang="en-US" sz="1400" smtClean="0"/>
              <a:t> </a:t>
            </a:r>
            <a:r>
              <a:rPr lang="en-US" sz="1400"/>
              <a:t>lại trang web</a:t>
            </a:r>
            <a:r>
              <a:rPr lang="en-US" sz="1400"/>
              <a:t>. </a:t>
            </a:r>
            <a:endParaRPr lang="en-US" sz="1400" smtClean="0"/>
          </a:p>
          <a:p>
            <a:r>
              <a:rPr lang="en-US" sz="1400" smtClean="0"/>
              <a:t>Sau </a:t>
            </a:r>
            <a:r>
              <a:rPr lang="en-US" sz="1400"/>
              <a:t>khi trang web </a:t>
            </a:r>
            <a:r>
              <a:rPr lang="en-US" sz="1400"/>
              <a:t>được </a:t>
            </a:r>
            <a:r>
              <a:rPr lang="en-US" sz="1400" smtClean="0"/>
              <a:t>refresh</a:t>
            </a:r>
            <a:r>
              <a:rPr lang="en-US" sz="1400"/>
              <a:t>, </a:t>
            </a:r>
            <a:r>
              <a:rPr lang="en-US" sz="1400" smtClean="0"/>
              <a:t>  chọn </a:t>
            </a:r>
            <a:r>
              <a:rPr lang="en-US" sz="1400"/>
              <a:t>một địa chỉ bất kỳ </a:t>
            </a:r>
            <a:r>
              <a:rPr lang="en-US" sz="1400"/>
              <a:t>tại </a:t>
            </a:r>
            <a:r>
              <a:rPr lang="en-US" sz="1400" smtClean="0"/>
              <a:t>bên </a:t>
            </a:r>
            <a:r>
              <a:rPr lang="en-US" sz="1400"/>
              <a:t>trái của </a:t>
            </a:r>
            <a:r>
              <a:rPr lang="en-US" sz="1400"/>
              <a:t>Developer </a:t>
            </a:r>
            <a:r>
              <a:rPr lang="en-US" sz="1400" smtClean="0"/>
              <a:t>Tools </a:t>
            </a:r>
          </a:p>
          <a:p>
            <a:r>
              <a:rPr lang="en-US" sz="1400" smtClean="0"/>
              <a:t>-&gt; Http </a:t>
            </a:r>
            <a:r>
              <a:rPr lang="en-US" sz="1400"/>
              <a:t>Headers</a:t>
            </a:r>
            <a:endParaRPr lang="en-US" sz="1400"/>
          </a:p>
        </p:txBody>
      </p:sp>
    </p:spTree>
    <p:extLst>
      <p:ext uri="{BB962C8B-B14F-4D97-AF65-F5344CB8AC3E}">
        <p14:creationId xmlns:p14="http://schemas.microsoft.com/office/powerpoint/2010/main" val="415751731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738664"/>
          </a:xfrm>
          <a:prstGeom prst="rect">
            <a:avLst/>
          </a:prstGeom>
          <a:noFill/>
        </p:spPr>
        <p:txBody>
          <a:bodyPr wrap="square" rtlCol="0">
            <a:spAutoFit/>
          </a:bodyPr>
          <a:lstStyle/>
          <a:p>
            <a:r>
              <a:rPr lang="en-US" sz="1400"/>
              <a:t>Để có thể crawl được dữ liệu, trước hết ta phải xem </a:t>
            </a:r>
            <a:r>
              <a:rPr lang="en-US" sz="1400" i="1"/>
              <a:t>trang web ta muốn crawl có bị chặn request hay không?</a:t>
            </a:r>
            <a:endParaRPr lang="en-US" sz="1400"/>
          </a:p>
          <a:p>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lgn="ctr"/>
            <a:r>
              <a:rPr lang="en-US" altLang="ko-KR" sz="1800"/>
              <a:t>c</a:t>
            </a:r>
            <a:r>
              <a:rPr lang="en-US" altLang="ko-KR" sz="1800" smtClean="0"/>
              <a:t>afeland.vn, kenhbds.vn, muabannhadat.vn</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1.4.1 Xác định website nào cho thu thập dữ liệu</a:t>
            </a:r>
            <a:endParaRPr lang="en-US" sz="2400"/>
          </a:p>
        </p:txBody>
      </p:sp>
      <p:sp>
        <p:nvSpPr>
          <p:cNvPr id="6" name="TextBox 5"/>
          <p:cNvSpPr txBox="1"/>
          <p:nvPr/>
        </p:nvSpPr>
        <p:spPr>
          <a:xfrm>
            <a:off x="1115616" y="2213102"/>
            <a:ext cx="3600400" cy="1384995"/>
          </a:xfrm>
          <a:prstGeom prst="rect">
            <a:avLst/>
          </a:prstGeom>
          <a:noFill/>
        </p:spPr>
        <p:txBody>
          <a:bodyPr wrap="square" rtlCol="0">
            <a:spAutoFit/>
          </a:bodyPr>
          <a:lstStyle/>
          <a:p>
            <a:r>
              <a:rPr lang="en-US" sz="1400" b="1"/>
              <a:t>X-XSS-Protection</a:t>
            </a:r>
            <a:r>
              <a:rPr lang="en-US" sz="1400"/>
              <a:t>: 1; </a:t>
            </a:r>
            <a:r>
              <a:rPr lang="en-US" sz="1400"/>
              <a:t>mode=block</a:t>
            </a:r>
            <a:r>
              <a:rPr lang="en-US" sz="1400" smtClean="0"/>
              <a:t>.</a:t>
            </a:r>
          </a:p>
          <a:p>
            <a:r>
              <a:rPr lang="en-US" sz="1400" smtClean="0"/>
              <a:t> </a:t>
            </a:r>
          </a:p>
          <a:p>
            <a:r>
              <a:rPr lang="en-US" sz="1400" smtClean="0"/>
              <a:t>Nghĩa </a:t>
            </a:r>
            <a:r>
              <a:rPr lang="en-US" sz="1400"/>
              <a:t>là trang web này đang được bảo vệ, vì vậy khi ta request sẽ không thể lấy được dữ liệu ta cần. Vì vậy, ta không lấy </a:t>
            </a:r>
            <a:r>
              <a:rPr lang="en-US" sz="1400"/>
              <a:t>được </a:t>
            </a:r>
            <a:r>
              <a:rPr lang="en-US" sz="1400" smtClean="0"/>
              <a:t>  những </a:t>
            </a:r>
            <a:r>
              <a:rPr lang="en-US" sz="1400"/>
              <a:t>trang web được bảo vệ này.</a:t>
            </a:r>
            <a:endParaRPr lang="en-US" sz="1400"/>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4716016" y="1805781"/>
            <a:ext cx="3790315" cy="2199640"/>
          </a:xfrm>
          <a:prstGeom prst="rect">
            <a:avLst/>
          </a:prstGeom>
        </p:spPr>
      </p:pic>
    </p:spTree>
    <p:extLst>
      <p:ext uri="{BB962C8B-B14F-4D97-AF65-F5344CB8AC3E}">
        <p14:creationId xmlns:p14="http://schemas.microsoft.com/office/powerpoint/2010/main" val="24451855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738664"/>
          </a:xfrm>
          <a:prstGeom prst="rect">
            <a:avLst/>
          </a:prstGeom>
          <a:noFill/>
        </p:spPr>
        <p:txBody>
          <a:bodyPr wrap="square" rtlCol="0">
            <a:spAutoFit/>
          </a:bodyPr>
          <a:lstStyle/>
          <a:p>
            <a:r>
              <a:rPr lang="en-US" sz="1400"/>
              <a:t>Để có thể crawl được dữ liệu, trước hết ta phải xem </a:t>
            </a:r>
            <a:r>
              <a:rPr lang="en-US" sz="1400" i="1"/>
              <a:t>trang web ta muốn crawl có bị chặn request hay không?</a:t>
            </a:r>
            <a:endParaRPr lang="en-US" sz="1400"/>
          </a:p>
          <a:p>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lgn="ctr"/>
            <a:r>
              <a:rPr lang="en-US" altLang="ko-KR" sz="1800"/>
              <a:t>c</a:t>
            </a:r>
            <a:r>
              <a:rPr lang="en-US" altLang="ko-KR" sz="1800" smtClean="0"/>
              <a:t>afeland.vn, kenhbds.vn, muabannhadat.vn</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1.4.1 Xác định website nào cho thu thập dữ liệu</a:t>
            </a:r>
            <a:endParaRPr lang="en-US" sz="2400"/>
          </a:p>
        </p:txBody>
      </p:sp>
      <p:sp>
        <p:nvSpPr>
          <p:cNvPr id="6" name="TextBox 5"/>
          <p:cNvSpPr txBox="1"/>
          <p:nvPr/>
        </p:nvSpPr>
        <p:spPr>
          <a:xfrm>
            <a:off x="1148904" y="1851670"/>
            <a:ext cx="7167512" cy="2677656"/>
          </a:xfrm>
          <a:prstGeom prst="rect">
            <a:avLst/>
          </a:prstGeom>
          <a:noFill/>
        </p:spPr>
        <p:txBody>
          <a:bodyPr wrap="square" rtlCol="0">
            <a:spAutoFit/>
          </a:bodyPr>
          <a:lstStyle/>
          <a:p>
            <a:r>
              <a:rPr lang="en-US" sz="1400" b="1"/>
              <a:t>Cách 2</a:t>
            </a:r>
            <a:r>
              <a:rPr lang="en-US" sz="1400" b="1"/>
              <a:t>: </a:t>
            </a:r>
            <a:endParaRPr lang="en-US" sz="1400" b="1" smtClean="0"/>
          </a:p>
          <a:p>
            <a:r>
              <a:rPr lang="en-US" sz="1400" smtClean="0"/>
              <a:t>Chạy </a:t>
            </a:r>
            <a:r>
              <a:rPr lang="en-US" sz="1400"/>
              <a:t>thử </a:t>
            </a:r>
            <a:r>
              <a:rPr lang="en-US" sz="1400"/>
              <a:t>trang </a:t>
            </a:r>
            <a:r>
              <a:rPr lang="en-US" sz="1400" smtClean="0"/>
              <a:t>ta </a:t>
            </a:r>
            <a:r>
              <a:rPr lang="en-US" sz="1400"/>
              <a:t>cần lấy với đoạn code như sau: </a:t>
            </a:r>
          </a:p>
          <a:p>
            <a:pPr lvl="1"/>
            <a:r>
              <a:rPr lang="en-US" sz="1400"/>
              <a:t>&lt;?php</a:t>
            </a:r>
          </a:p>
          <a:p>
            <a:pPr lvl="2"/>
            <a:r>
              <a:rPr lang="en-US" sz="1400"/>
              <a:t>require "dbCon.php";</a:t>
            </a:r>
          </a:p>
          <a:p>
            <a:pPr lvl="2"/>
            <a:r>
              <a:rPr lang="en-US" sz="1400"/>
              <a:t>require "simple_html_dom.php";</a:t>
            </a:r>
          </a:p>
          <a:p>
            <a:pPr lvl="2"/>
            <a:r>
              <a:rPr lang="en-US" sz="1400"/>
              <a:t>$get = file_get_html("https://cafeland.vn/");</a:t>
            </a:r>
          </a:p>
          <a:p>
            <a:pPr lvl="2"/>
            <a:r>
              <a:rPr lang="en-US" sz="1400"/>
              <a:t>echo $get;</a:t>
            </a:r>
          </a:p>
          <a:p>
            <a:pPr lvl="1"/>
            <a:r>
              <a:rPr lang="en-US" sz="1400" smtClean="0"/>
              <a:t>?&gt;</a:t>
            </a:r>
          </a:p>
          <a:p>
            <a:pPr marL="285750" indent="-285750">
              <a:buFont typeface="Wingdings" pitchFamily="2" charset="2"/>
              <a:buChar char="v"/>
            </a:pPr>
            <a:endParaRPr lang="en-US" sz="1400"/>
          </a:p>
          <a:p>
            <a:pPr marL="285750" indent="-285750">
              <a:buFont typeface="Wingdings" pitchFamily="2" charset="2"/>
              <a:buChar char="v"/>
            </a:pPr>
            <a:r>
              <a:rPr lang="en-US" sz="1400"/>
              <a:t>Các công cụ crawler rất khó crawl với những menu JavaScript, pop-up, những menu drop-down và các thanh công cụ flash.</a:t>
            </a:r>
          </a:p>
          <a:p>
            <a:endParaRPr lang="en-US" sz="1400"/>
          </a:p>
        </p:txBody>
      </p:sp>
    </p:spTree>
    <p:extLst>
      <p:ext uri="{BB962C8B-B14F-4D97-AF65-F5344CB8AC3E}">
        <p14:creationId xmlns:p14="http://schemas.microsoft.com/office/powerpoint/2010/main" val="28281284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848872" cy="1384995"/>
          </a:xfrm>
          <a:prstGeom prst="rect">
            <a:avLst/>
          </a:prstGeom>
          <a:noFill/>
        </p:spPr>
        <p:txBody>
          <a:bodyPr wrap="square" rtlCol="0">
            <a:spAutoFit/>
          </a:bodyPr>
          <a:lstStyle/>
          <a:p>
            <a:r>
              <a:rPr lang="en-US" sz="1400"/>
              <a:t>Điều thứ hai cần lưu ý khi ta crawl dữ liệu đó là</a:t>
            </a:r>
            <a:r>
              <a:rPr lang="en-US" sz="1400"/>
              <a:t>: </a:t>
            </a:r>
            <a:r>
              <a:rPr lang="en-US" sz="1400" i="1" smtClean="0"/>
              <a:t>Trang </a:t>
            </a:r>
            <a:r>
              <a:rPr lang="en-US" sz="1400" i="1"/>
              <a:t>web ta muốn crawl có cấu trúc có ổn định hay không</a:t>
            </a:r>
            <a:r>
              <a:rPr lang="en-US" sz="1400" i="1"/>
              <a:t>? </a:t>
            </a:r>
            <a:endParaRPr lang="en-US" sz="1400" i="1" smtClean="0"/>
          </a:p>
          <a:p>
            <a:r>
              <a:rPr lang="en-US" sz="1400" smtClean="0"/>
              <a:t>Một </a:t>
            </a:r>
            <a:r>
              <a:rPr lang="en-US" sz="1400"/>
              <a:t>trang web nếu có cấu trúc ổn định thì ta sẽ dễ dàng lấy dữ liệu hơn là một trang web cấu trúc mỗi trang một định dạng khác nhau bởi vì khi ta crawl sẽ dựa chủ yếu trên các thẻ để lấy </a:t>
            </a:r>
            <a:r>
              <a:rPr lang="en-US" sz="1400"/>
              <a:t>được </a:t>
            </a:r>
            <a:r>
              <a:rPr lang="en-US" sz="1400" smtClean="0"/>
              <a:t>  dữ </a:t>
            </a:r>
            <a:r>
              <a:rPr lang="en-US" sz="1400"/>
              <a:t>liệu.</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1.4.2 Xác định các thẻ chứa dữ liệu cần lấy =&gt; lấy dữ liệu </a:t>
            </a:r>
            <a:endParaRPr lang="en-US" sz="2400"/>
          </a:p>
        </p:txBody>
      </p:sp>
      <p:sp>
        <p:nvSpPr>
          <p:cNvPr id="6" name="TextBox 5"/>
          <p:cNvSpPr txBox="1"/>
          <p:nvPr/>
        </p:nvSpPr>
        <p:spPr>
          <a:xfrm>
            <a:off x="1043608" y="2348069"/>
            <a:ext cx="2160240" cy="1815882"/>
          </a:xfrm>
          <a:prstGeom prst="rect">
            <a:avLst/>
          </a:prstGeom>
          <a:noFill/>
        </p:spPr>
        <p:txBody>
          <a:bodyPr wrap="square" rtlCol="0">
            <a:spAutoFit/>
          </a:bodyPr>
          <a:lstStyle/>
          <a:p>
            <a:r>
              <a:rPr lang="en-US" sz="1400"/>
              <a:t>Từ trang cha, ta </a:t>
            </a:r>
            <a:r>
              <a:rPr lang="en-US" sz="1400"/>
              <a:t>duyệt </a:t>
            </a:r>
            <a:r>
              <a:rPr lang="en-US" sz="1400" smtClean="0"/>
              <a:t>  các </a:t>
            </a:r>
            <a:r>
              <a:rPr lang="en-US" sz="1400"/>
              <a:t>thẻ html thông </a:t>
            </a:r>
            <a:r>
              <a:rPr lang="en-US" sz="1400"/>
              <a:t>qua </a:t>
            </a:r>
            <a:r>
              <a:rPr lang="en-US" sz="1400" smtClean="0"/>
              <a:t>  id</a:t>
            </a:r>
            <a:r>
              <a:rPr lang="en-US" sz="1400"/>
              <a:t>, class hoăc thuộc </a:t>
            </a:r>
            <a:r>
              <a:rPr lang="en-US" sz="1400"/>
              <a:t>tính </a:t>
            </a:r>
            <a:r>
              <a:rPr lang="en-US" sz="1400" smtClean="0"/>
              <a:t>    của </a:t>
            </a:r>
            <a:r>
              <a:rPr lang="en-US" sz="1400"/>
              <a:t>nó để lấy được </a:t>
            </a:r>
            <a:r>
              <a:rPr lang="en-US" sz="1400"/>
              <a:t>các </a:t>
            </a:r>
            <a:r>
              <a:rPr lang="en-US" sz="1400" smtClean="0"/>
              <a:t> link </a:t>
            </a:r>
            <a:r>
              <a:rPr lang="en-US" sz="1400"/>
              <a:t>của các bài chi tiết. Từ đó ta sẽ lấy </a:t>
            </a:r>
            <a:r>
              <a:rPr lang="en-US" sz="1400"/>
              <a:t>được </a:t>
            </a:r>
            <a:r>
              <a:rPr lang="en-US" sz="1400" smtClean="0"/>
              <a:t>     thông </a:t>
            </a:r>
            <a:r>
              <a:rPr lang="en-US" sz="1400"/>
              <a:t>tin của từng bài cụ thể.</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3238014" y="1923678"/>
            <a:ext cx="5798481" cy="3096344"/>
          </a:xfrm>
          <a:prstGeom prst="rect">
            <a:avLst/>
          </a:prstGeom>
        </p:spPr>
      </p:pic>
    </p:spTree>
    <p:extLst>
      <p:ext uri="{BB962C8B-B14F-4D97-AF65-F5344CB8AC3E}">
        <p14:creationId xmlns:p14="http://schemas.microsoft.com/office/powerpoint/2010/main" val="137332397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848872" cy="954107"/>
          </a:xfrm>
          <a:prstGeom prst="rect">
            <a:avLst/>
          </a:prstGeom>
          <a:noFill/>
        </p:spPr>
        <p:txBody>
          <a:bodyPr wrap="square" rtlCol="0">
            <a:spAutoFit/>
          </a:bodyPr>
          <a:lstStyle/>
          <a:p>
            <a:r>
              <a:rPr lang="en-US" sz="1400"/>
              <a:t>Khi lấy dữ liệu về,  dữ liệu ta cần lấy sẽ bị dính với các ký tự hoặc chuỗi kí tự mà ta ko muốn lấy nó, ta phải xử lý sao cho dữ liệu sạch và đẹp để chuẩn bị đưa vào bảng database. Ta dùng các cú pháp thay kí tự, thay chuỗi, đổi kiểu thời gian,…</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1.4.3 Xử lý dữ liệu</a:t>
            </a:r>
            <a:endParaRPr lang="en-US" sz="2400"/>
          </a:p>
        </p:txBody>
      </p:sp>
      <p:sp>
        <p:nvSpPr>
          <p:cNvPr id="6" name="TextBox 5"/>
          <p:cNvSpPr txBox="1"/>
          <p:nvPr/>
        </p:nvSpPr>
        <p:spPr>
          <a:xfrm>
            <a:off x="1259632" y="2211710"/>
            <a:ext cx="7128792" cy="1384995"/>
          </a:xfrm>
          <a:prstGeom prst="rect">
            <a:avLst/>
          </a:prstGeom>
          <a:noFill/>
        </p:spPr>
        <p:txBody>
          <a:bodyPr wrap="square" rtlCol="0">
            <a:spAutoFit/>
          </a:bodyPr>
          <a:lstStyle/>
          <a:p>
            <a:pPr lvl="0"/>
            <a:r>
              <a:rPr lang="en-US" sz="1400"/>
              <a:t>Cú pháp thay kí tự, </a:t>
            </a:r>
            <a:r>
              <a:rPr lang="en-US" sz="1400"/>
              <a:t>thay </a:t>
            </a:r>
            <a:r>
              <a:rPr lang="en-US" sz="1400" smtClean="0"/>
              <a:t>chuỗi:</a:t>
            </a:r>
          </a:p>
          <a:p>
            <a:pPr lvl="0"/>
            <a:r>
              <a:rPr lang="en-US" sz="1400">
                <a:solidFill>
                  <a:srgbClr val="C00000"/>
                </a:solidFill>
              </a:rPr>
              <a:t> </a:t>
            </a:r>
            <a:r>
              <a:rPr lang="en-US" sz="1400" smtClean="0">
                <a:solidFill>
                  <a:srgbClr val="C00000"/>
                </a:solidFill>
              </a:rPr>
              <a:t>        str_replace</a:t>
            </a:r>
            <a:r>
              <a:rPr lang="en-US" sz="1400">
                <a:solidFill>
                  <a:srgbClr val="C00000"/>
                </a:solidFill>
              </a:rPr>
              <a:t>($chuoi_tim, $chuoi_thay_the, $chuoi_goc)</a:t>
            </a:r>
          </a:p>
          <a:p>
            <a:r>
              <a:rPr lang="en-US" sz="1400">
                <a:solidFill>
                  <a:srgbClr val="C00000"/>
                </a:solidFill>
              </a:rPr>
              <a:t>	</a:t>
            </a:r>
            <a:r>
              <a:rPr lang="en-US" sz="1400">
                <a:solidFill>
                  <a:srgbClr val="C00000"/>
                </a:solidFill>
              </a:rPr>
              <a:t>	</a:t>
            </a:r>
            <a:endParaRPr lang="en-US" sz="1400">
              <a:solidFill>
                <a:srgbClr val="C00000"/>
              </a:solidFill>
            </a:endParaRPr>
          </a:p>
          <a:p>
            <a:pPr lvl="0"/>
            <a:r>
              <a:rPr lang="en-US" sz="1400"/>
              <a:t>Cú pháp đổi kiểu chuỗi thời gian:</a:t>
            </a:r>
          </a:p>
          <a:p>
            <a:pPr lvl="1"/>
            <a:r>
              <a:rPr lang="en-US" sz="1400">
                <a:solidFill>
                  <a:srgbClr val="C00000"/>
                </a:solidFill>
              </a:rPr>
              <a:t>$time1 = DateTime::createFromFormat(' dinh_dang_thoi_gian_hien_tai ',$time);</a:t>
            </a:r>
          </a:p>
          <a:p>
            <a:pPr lvl="1"/>
            <a:r>
              <a:rPr lang="en-US" sz="1400">
                <a:solidFill>
                  <a:srgbClr val="C00000"/>
                </a:solidFill>
              </a:rPr>
              <a:t>$time2 = $time1-&gt;format(' </a:t>
            </a:r>
            <a:r>
              <a:rPr lang="en-US" sz="1400">
                <a:solidFill>
                  <a:srgbClr val="C00000"/>
                </a:solidFill>
              </a:rPr>
              <a:t>dinh_dang_thoi_gian_se_hien_thi</a:t>
            </a:r>
            <a:r>
              <a:rPr lang="en-US" sz="1400" smtClean="0">
                <a:solidFill>
                  <a:srgbClr val="C00000"/>
                </a:solidFill>
              </a:rPr>
              <a:t>');</a:t>
            </a:r>
            <a:endParaRPr lang="en-US" sz="1400">
              <a:solidFill>
                <a:srgbClr val="C00000"/>
              </a:solidFill>
            </a:endParaRPr>
          </a:p>
        </p:txBody>
      </p:sp>
    </p:spTree>
    <p:extLst>
      <p:ext uri="{BB962C8B-B14F-4D97-AF65-F5344CB8AC3E}">
        <p14:creationId xmlns:p14="http://schemas.microsoft.com/office/powerpoint/2010/main" val="278883692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848872" cy="954107"/>
          </a:xfrm>
          <a:prstGeom prst="rect">
            <a:avLst/>
          </a:prstGeom>
          <a:noFill/>
        </p:spPr>
        <p:txBody>
          <a:bodyPr wrap="square" rtlCol="0">
            <a:spAutoFit/>
          </a:bodyPr>
          <a:lstStyle/>
          <a:p>
            <a:pPr marL="342900" indent="-342900">
              <a:buFont typeface="+mj-lt"/>
              <a:buAutoNum type="arabicPeriod"/>
            </a:pPr>
            <a:r>
              <a:rPr lang="en-US" sz="1400"/>
              <a:t>Ta có bảng cơ sở dữ liệu quan hệ đã có trong </a:t>
            </a:r>
            <a:r>
              <a:rPr lang="en-US" sz="1400"/>
              <a:t>mục </a:t>
            </a:r>
            <a:r>
              <a:rPr lang="en-US" sz="1400" smtClean="0"/>
              <a:t>1.3.4</a:t>
            </a:r>
          </a:p>
          <a:p>
            <a:pPr marL="342900" indent="-342900">
              <a:buFont typeface="+mj-lt"/>
              <a:buAutoNum type="arabicPeriod"/>
            </a:pPr>
            <a:r>
              <a:rPr lang="en-US" sz="1400" smtClean="0"/>
              <a:t>Từ đó ta kết nối với database newlands.</a:t>
            </a:r>
          </a:p>
          <a:p>
            <a:pPr marL="342900" lvl="0" indent="-342900">
              <a:buFont typeface="+mj-lt"/>
              <a:buAutoNum type="arabicPeriod"/>
            </a:pPr>
            <a:r>
              <a:rPr lang="en-US" sz="1400"/>
              <a:t>Rồi ta chèn dữ liệu vào database bằng các câu lệnh insert into, update.</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1.4.4 Lưu dữ liệu vào database </a:t>
            </a:r>
            <a:endParaRPr lang="en-US" sz="240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91080" y="1995686"/>
            <a:ext cx="4729192" cy="1584176"/>
          </a:xfrm>
          <a:prstGeom prst="rect">
            <a:avLst/>
          </a:prstGeom>
        </p:spPr>
      </p:pic>
    </p:spTree>
    <p:extLst>
      <p:ext uri="{BB962C8B-B14F-4D97-AF65-F5344CB8AC3E}">
        <p14:creationId xmlns:p14="http://schemas.microsoft.com/office/powerpoint/2010/main" val="88399004"/>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2716686464"/>
              </p:ext>
            </p:extLst>
          </p:nvPr>
        </p:nvGraphicFramePr>
        <p:xfrm>
          <a:off x="1331640" y="1419622"/>
          <a:ext cx="6984776" cy="1745259"/>
        </p:xfrm>
        <a:graphic>
          <a:graphicData uri="http://schemas.openxmlformats.org/drawingml/2006/table">
            <a:tbl>
              <a:tblPr firstRow="1" bandRow="1">
                <a:tableStyleId>{93296810-A885-4BE3-A3E7-6D5BEEA58F35}</a:tableStyleId>
              </a:tblPr>
              <a:tblGrid>
                <a:gridCol w="2160240"/>
                <a:gridCol w="3744416"/>
                <a:gridCol w="1080120"/>
              </a:tblGrid>
              <a:tr h="524835">
                <a:tc>
                  <a:txBody>
                    <a:bodyPr/>
                    <a:lstStyle/>
                    <a:p>
                      <a:pPr algn="ctr"/>
                      <a:r>
                        <a:rPr lang="en-US" sz="1500" smtClean="0"/>
                        <a:t>Họ</a:t>
                      </a:r>
                      <a:r>
                        <a:rPr lang="en-US" sz="1500" baseline="0" smtClean="0"/>
                        <a:t> và tên</a:t>
                      </a:r>
                      <a:endParaRPr lang="en-US" sz="1500" b="0" dirty="0">
                        <a:latin typeface="UTM Avo" panose="02040603050506020204" pitchFamily="18" charset="0"/>
                      </a:endParaRPr>
                    </a:p>
                  </a:txBody>
                  <a:tcPr marL="74976" marR="74976" marT="37488" marB="374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smtClean="0"/>
                        <a:t>Nhiệm</a:t>
                      </a:r>
                      <a:r>
                        <a:rPr lang="en-US" sz="1500" baseline="0" smtClean="0"/>
                        <a:t> vụ</a:t>
                      </a:r>
                      <a:endParaRPr lang="en-US" sz="1500" b="0" smtClean="0">
                        <a:latin typeface="UTM Avo" panose="02040603050506020204" pitchFamily="18" charset="0"/>
                      </a:endParaRPr>
                    </a:p>
                  </a:txBody>
                  <a:tcPr marL="74976" marR="74976" marT="37488" marB="374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smtClean="0"/>
                        <a:t>Lớp</a:t>
                      </a:r>
                      <a:endParaRPr lang="en-US" sz="1500" b="0" smtClean="0">
                        <a:latin typeface="UTM Avo" panose="02040603050506020204" pitchFamily="18" charset="0"/>
                      </a:endParaRPr>
                    </a:p>
                  </a:txBody>
                  <a:tcPr marL="74976" marR="74976" marT="37488" marB="37488" anchor="ctr"/>
                </a:tc>
              </a:tr>
              <a:tr h="610824">
                <a:tc>
                  <a:txBody>
                    <a:bodyPr/>
                    <a:lstStyle/>
                    <a:p>
                      <a:pPr algn="ctr">
                        <a:lnSpc>
                          <a:spcPct val="150000"/>
                        </a:lnSpc>
                        <a:spcBef>
                          <a:spcPts val="600"/>
                        </a:spcBef>
                        <a:spcAft>
                          <a:spcPts val="600"/>
                        </a:spcAft>
                      </a:pPr>
                      <a:r>
                        <a:rPr lang="en-US" sz="1500" b="1" smtClean="0">
                          <a:latin typeface="+mj-lt"/>
                        </a:rPr>
                        <a:t>Phạm</a:t>
                      </a:r>
                      <a:r>
                        <a:rPr lang="en-US" sz="1500" b="1" baseline="0" smtClean="0">
                          <a:latin typeface="+mj-lt"/>
                        </a:rPr>
                        <a:t> Thị Thùy Linh</a:t>
                      </a:r>
                      <a:endParaRPr lang="en-US" sz="1500" b="1" dirty="0">
                        <a:solidFill>
                          <a:schemeClr val="accent4">
                            <a:lumMod val="75000"/>
                          </a:schemeClr>
                        </a:solidFill>
                        <a:latin typeface="+mj-lt"/>
                      </a:endParaRPr>
                    </a:p>
                  </a:txBody>
                  <a:tcPr marL="74976" marR="74976" marT="37488" marB="37488" anchor="ctr"/>
                </a:tc>
                <a:tc>
                  <a:txBody>
                    <a:bodyPr/>
                    <a:lstStyle/>
                    <a:p>
                      <a:pPr algn="ctr"/>
                      <a:r>
                        <a:rPr lang="en-US" sz="1600" b="0" smtClean="0">
                          <a:latin typeface="+mj-lt"/>
                        </a:rPr>
                        <a:t>Thu thập</a:t>
                      </a:r>
                      <a:r>
                        <a:rPr lang="en-US" sz="1600" b="0" baseline="0" smtClean="0">
                          <a:latin typeface="+mj-lt"/>
                        </a:rPr>
                        <a:t> thông tin, xử lý thông tin bằng crawler và xây dựng cơ sở dữ liệu</a:t>
                      </a:r>
                      <a:endParaRPr lang="en-US" sz="1600" b="0">
                        <a:latin typeface="+mj-lt"/>
                      </a:endParaRPr>
                    </a:p>
                  </a:txBody>
                  <a:tcPr marL="74976" marR="74976" marT="37488" marB="37488" anchor="ctr"/>
                </a:tc>
                <a:tc>
                  <a:txBody>
                    <a:bodyPr/>
                    <a:lstStyle/>
                    <a:p>
                      <a:pPr algn="ctr">
                        <a:lnSpc>
                          <a:spcPct val="150000"/>
                        </a:lnSpc>
                        <a:spcBef>
                          <a:spcPts val="600"/>
                        </a:spcBef>
                        <a:spcAft>
                          <a:spcPts val="600"/>
                        </a:spcAft>
                      </a:pPr>
                      <a:r>
                        <a:rPr lang="en-US" sz="1500" b="1" smtClean="0">
                          <a:latin typeface="+mj-lt"/>
                        </a:rPr>
                        <a:t>41K14</a:t>
                      </a:r>
                      <a:endParaRPr lang="en-US" sz="1500" b="1">
                        <a:solidFill>
                          <a:schemeClr val="accent4">
                            <a:lumMod val="75000"/>
                          </a:schemeClr>
                        </a:solidFill>
                        <a:latin typeface="+mj-lt"/>
                      </a:endParaRPr>
                    </a:p>
                  </a:txBody>
                  <a:tcPr marL="74976" marR="74976" marT="37488" marB="37488" anchor="ctr"/>
                </a:tc>
              </a:tr>
              <a:tr h="609600">
                <a:tc>
                  <a:txBody>
                    <a:bodyPr/>
                    <a:lstStyle/>
                    <a:p>
                      <a:pPr algn="ctr">
                        <a:lnSpc>
                          <a:spcPct val="150000"/>
                        </a:lnSpc>
                        <a:spcBef>
                          <a:spcPts val="600"/>
                        </a:spcBef>
                        <a:spcAft>
                          <a:spcPts val="600"/>
                        </a:spcAft>
                      </a:pPr>
                      <a:r>
                        <a:rPr lang="en-US" sz="1500" b="1" smtClean="0">
                          <a:solidFill>
                            <a:schemeClr val="dk1"/>
                          </a:solidFill>
                          <a:latin typeface="+mj-lt"/>
                        </a:rPr>
                        <a:t>Hồ</a:t>
                      </a:r>
                      <a:r>
                        <a:rPr lang="en-US" sz="1500" b="1" baseline="0" smtClean="0">
                          <a:solidFill>
                            <a:schemeClr val="dk1"/>
                          </a:solidFill>
                          <a:latin typeface="+mj-lt"/>
                        </a:rPr>
                        <a:t> Thị Nở</a:t>
                      </a:r>
                      <a:endParaRPr lang="en-US" sz="1500" b="1" dirty="0">
                        <a:solidFill>
                          <a:schemeClr val="accent4">
                            <a:lumMod val="75000"/>
                          </a:schemeClr>
                        </a:solidFill>
                        <a:latin typeface="+mj-lt"/>
                      </a:endParaRPr>
                    </a:p>
                  </a:txBody>
                  <a:tcPr marL="74976" marR="74976" marT="37488" marB="37488" anchor="ctr"/>
                </a:tc>
                <a:tc>
                  <a:txBody>
                    <a:bodyPr/>
                    <a:lstStyle/>
                    <a:p>
                      <a:pPr algn="ctr"/>
                      <a:r>
                        <a:rPr lang="en-US" sz="1600" b="0" smtClean="0">
                          <a:latin typeface="+mj-lt"/>
                        </a:rPr>
                        <a:t>Xây</a:t>
                      </a:r>
                      <a:r>
                        <a:rPr lang="en-US" sz="1600" b="0" baseline="0" smtClean="0">
                          <a:latin typeface="+mj-lt"/>
                        </a:rPr>
                        <a:t> dựng cơ sở dữ liệu, xây dựng website bất động sản dựa trên dữ liệu động</a:t>
                      </a:r>
                      <a:endParaRPr lang="en-US" sz="1600" b="0">
                        <a:latin typeface="+mj-lt"/>
                      </a:endParaRPr>
                    </a:p>
                  </a:txBody>
                  <a:tcPr marL="74976" marR="74976" marT="37488" marB="37488" anchor="ctr"/>
                </a:tc>
                <a:tc>
                  <a:txBody>
                    <a:bodyPr/>
                    <a:lstStyle/>
                    <a:p>
                      <a:pPr algn="ctr">
                        <a:lnSpc>
                          <a:spcPct val="150000"/>
                        </a:lnSpc>
                        <a:spcBef>
                          <a:spcPts val="600"/>
                        </a:spcBef>
                        <a:spcAft>
                          <a:spcPts val="600"/>
                        </a:spcAft>
                      </a:pPr>
                      <a:r>
                        <a:rPr lang="en-US" sz="1500" b="1" smtClean="0">
                          <a:latin typeface="+mj-lt"/>
                        </a:rPr>
                        <a:t>41K21</a:t>
                      </a:r>
                      <a:endParaRPr lang="en-US" sz="1500" b="1">
                        <a:solidFill>
                          <a:schemeClr val="accent4">
                            <a:lumMod val="75000"/>
                          </a:schemeClr>
                        </a:solidFill>
                        <a:latin typeface="+mj-lt"/>
                      </a:endParaRPr>
                    </a:p>
                  </a:txBody>
                  <a:tcPr marL="74976" marR="74976" marT="37488" marB="37488" anchor="ctr"/>
                </a:tc>
              </a:tr>
            </a:tbl>
          </a:graphicData>
        </a:graphic>
      </p:graphicFrame>
    </p:spTree>
    <p:extLst>
      <p:ext uri="{BB962C8B-B14F-4D97-AF65-F5344CB8AC3E}">
        <p14:creationId xmlns:p14="http://schemas.microsoft.com/office/powerpoint/2010/main" val="17694315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992888" cy="1815882"/>
          </a:xfrm>
          <a:prstGeom prst="rect">
            <a:avLst/>
          </a:prstGeom>
          <a:noFill/>
        </p:spPr>
        <p:txBody>
          <a:bodyPr wrap="square" rtlCol="0">
            <a:spAutoFit/>
          </a:bodyPr>
          <a:lstStyle/>
          <a:p>
            <a:r>
              <a:rPr lang="en-US" sz="1400"/>
              <a:t>Khi chạy lại hay refresh lại code thì dữ liệu lấy về có thể bị lặp lại, cho nên những tin bị trùng ta sẽ không lấy lại nữa, ta sẽ làm như sau:</a:t>
            </a:r>
          </a:p>
          <a:p>
            <a:pPr marL="285750" lvl="0" indent="-285750">
              <a:buFont typeface="Arial" pitchFamily="34" charset="0"/>
              <a:buChar char="•"/>
            </a:pPr>
            <a:r>
              <a:rPr lang="en-US" sz="1400"/>
              <a:t>Đầu tiên, ta sẽ chạy code để lấy các link chi tiết trong trang cha và lưu vào database.</a:t>
            </a:r>
          </a:p>
          <a:p>
            <a:pPr marL="285750" lvl="0" indent="-285750">
              <a:buFont typeface="Arial" pitchFamily="34" charset="0"/>
              <a:buChar char="•"/>
            </a:pPr>
            <a:r>
              <a:rPr lang="en-US" sz="1400"/>
              <a:t>Tiếp theo, ta lấy toàn bộ link trong trang cha đưa vào mảng arr1.</a:t>
            </a:r>
          </a:p>
          <a:p>
            <a:pPr marL="285750" lvl="0" indent="-285750">
              <a:buFont typeface="Arial" pitchFamily="34" charset="0"/>
              <a:buChar char="•"/>
            </a:pPr>
            <a:r>
              <a:rPr lang="en-US" sz="1400"/>
              <a:t>Sau đó, ta lấy tất cả link chi tiết trong trang cha đưa vào mảng arr2.</a:t>
            </a:r>
          </a:p>
          <a:p>
            <a:pPr marL="285750" lvl="0" indent="-285750">
              <a:buFont typeface="Arial" pitchFamily="34" charset="0"/>
              <a:buChar char="•"/>
            </a:pPr>
            <a:r>
              <a:rPr lang="en-US" sz="1400"/>
              <a:t>So sánh 2 mảng arr1 và arr2. Nếu link nào trùng ta sẽ xóa bỏ, link nào không trùng sẽ đưa vào 1 mảng mới có tên là LinksAdd.</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1.4.5 Xử lý trùng tin</a:t>
            </a:r>
            <a:endParaRPr lang="en-US" sz="240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851920" y="2283718"/>
            <a:ext cx="5112568" cy="2742193"/>
          </a:xfrm>
          <a:prstGeom prst="rect">
            <a:avLst/>
          </a:prstGeom>
        </p:spPr>
      </p:pic>
    </p:spTree>
    <p:extLst>
      <p:ext uri="{BB962C8B-B14F-4D97-AF65-F5344CB8AC3E}">
        <p14:creationId xmlns:p14="http://schemas.microsoft.com/office/powerpoint/2010/main" val="126444981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a:spLocks noGrp="1"/>
          </p:cNvSpPr>
          <p:nvPr>
            <p:ph type="body" sz="quarter" idx="10"/>
          </p:nvPr>
        </p:nvSpPr>
        <p:spPr>
          <a:xfrm>
            <a:off x="827584" y="123478"/>
            <a:ext cx="8388424" cy="576064"/>
          </a:xfrm>
        </p:spPr>
        <p:txBody>
          <a:bodyPr/>
          <a:lstStyle/>
          <a:p>
            <a:r>
              <a:rPr lang="en-US" sz="2400" smtClean="0"/>
              <a:t>1.5 Kết quả sau khi crawl</a:t>
            </a:r>
            <a:endParaRPr lang="en-US" sz="2400"/>
          </a:p>
        </p:txBody>
      </p:sp>
      <p:sp>
        <p:nvSpPr>
          <p:cNvPr id="5" name="TextBox 4"/>
          <p:cNvSpPr txBox="1"/>
          <p:nvPr/>
        </p:nvSpPr>
        <p:spPr>
          <a:xfrm>
            <a:off x="990295" y="771550"/>
            <a:ext cx="7992888" cy="738664"/>
          </a:xfrm>
          <a:prstGeom prst="rect">
            <a:avLst/>
          </a:prstGeom>
          <a:noFill/>
        </p:spPr>
        <p:txBody>
          <a:bodyPr wrap="square" rtlCol="0">
            <a:spAutoFit/>
          </a:bodyPr>
          <a:lstStyle/>
          <a:p>
            <a:r>
              <a:rPr lang="en-US" sz="1400"/>
              <a:t>Chúng tôi đã thu thập được dữ liệu với tốc độ thu thập khá nhanh, cơ sở dữ liệu gọn nhẹ, đảm bảo tính toàn vẹn của dữ liệu.</a:t>
            </a:r>
          </a:p>
          <a:p>
            <a:endParaRPr lang="en-US" sz="1400"/>
          </a:p>
        </p:txBody>
      </p:sp>
    </p:spTree>
    <p:extLst>
      <p:ext uri="{BB962C8B-B14F-4D97-AF65-F5344CB8AC3E}">
        <p14:creationId xmlns:p14="http://schemas.microsoft.com/office/powerpoint/2010/main" val="426607889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1"/>
          </p:nvPr>
        </p:nvSpPr>
        <p:spPr>
          <a:xfrm>
            <a:off x="6553200" y="4218387"/>
            <a:ext cx="2133600" cy="205383"/>
          </a:xfrm>
        </p:spPr>
        <p:txBody>
          <a:bodyPr/>
          <a:lstStyle/>
          <a:p>
            <a:fld id="{FF387971-9C3B-49A6-8D58-3AFB2456A1FB}" type="slidenum">
              <a:rPr lang="en-US" smtClean="0"/>
              <a:pPr/>
              <a:t>22</a:t>
            </a:fld>
            <a:endParaRPr lang="en-US"/>
          </a:p>
        </p:txBody>
      </p:sp>
      <p:grpSp>
        <p:nvGrpSpPr>
          <p:cNvPr id="4" name="Group 3"/>
          <p:cNvGrpSpPr/>
          <p:nvPr/>
        </p:nvGrpSpPr>
        <p:grpSpPr>
          <a:xfrm>
            <a:off x="203200" y="1094186"/>
            <a:ext cx="8757024" cy="3124200"/>
            <a:chOff x="214032" y="187210"/>
            <a:chExt cx="6567768" cy="4226859"/>
          </a:xfrm>
        </p:grpSpPr>
        <p:sp>
          <p:nvSpPr>
            <p:cNvPr id="2" name="Rectangle 1"/>
            <p:cNvSpPr/>
            <p:nvPr/>
          </p:nvSpPr>
          <p:spPr>
            <a:xfrm>
              <a:off x="266914" y="270389"/>
              <a:ext cx="6438686" cy="3872554"/>
            </a:xfrm>
            <a:prstGeom prst="rect">
              <a:avLst/>
            </a:prstGeom>
          </p:spPr>
          <p:txBody>
            <a:bodyPr wrap="square">
              <a:spAutoFit/>
            </a:bodyPr>
            <a:lstStyle/>
            <a:p>
              <a:pPr marL="285750" lvl="0" indent="-285750">
                <a:lnSpc>
                  <a:spcPct val="250000"/>
                </a:lnSpc>
                <a:buFont typeface="Arial" panose="020B0604020202020204" pitchFamily="34" charset="0"/>
                <a:buChar char="•"/>
              </a:pPr>
              <a:r>
                <a:rPr lang="en-US" b="1" i="1" smtClean="0"/>
                <a:t>Messidor </a:t>
              </a:r>
              <a:r>
                <a:rPr lang="en-US" b="1" i="1"/>
                <a:t>program partners </a:t>
              </a:r>
              <a:r>
                <a:rPr lang="en-US" b="1" i="1" smtClean="0"/>
                <a:t>(</a:t>
              </a:r>
              <a:r>
                <a:rPr lang="en-US" b="1" u="sng" smtClean="0">
                  <a:hlinkClick r:id="rId2"/>
                </a:rPr>
                <a:t>http</a:t>
              </a:r>
              <a:r>
                <a:rPr lang="en-US" b="1" u="sng">
                  <a:hlinkClick r:id="rId2"/>
                </a:rPr>
                <a:t>://www.adcis.net/en/DownloadThirdParty/Messidor.html</a:t>
              </a:r>
              <a:r>
                <a:rPr lang="en-US" b="1" i="1"/>
                <a:t>).</a:t>
              </a:r>
              <a:endParaRPr lang="en-US" b="1"/>
            </a:p>
            <a:p>
              <a:pPr marL="285750" lvl="0" indent="-285750">
                <a:lnSpc>
                  <a:spcPct val="250000"/>
                </a:lnSpc>
                <a:buFont typeface="Arial" panose="020B0604020202020204" pitchFamily="34" charset="0"/>
                <a:buChar char="•"/>
              </a:pPr>
              <a:r>
                <a:rPr lang="en-US" b="1"/>
                <a:t>Business Intelligence Solution – BIS: </a:t>
              </a:r>
              <a:r>
                <a:rPr lang="en-US" b="1" u="sng">
                  <a:hlinkClick r:id="rId3"/>
                </a:rPr>
                <a:t>http://bis.net.vn/</a:t>
              </a:r>
              <a:endParaRPr lang="en-US" b="1"/>
            </a:p>
            <a:p>
              <a:pPr marL="285750" lvl="0" indent="-285750">
                <a:lnSpc>
                  <a:spcPct val="250000"/>
                </a:lnSpc>
                <a:buFont typeface="Arial" panose="020B0604020202020204" pitchFamily="34" charset="0"/>
                <a:buChar char="•"/>
              </a:pPr>
              <a:r>
                <a:rPr lang="en-US" b="1" smtClean="0"/>
                <a:t>Và</a:t>
              </a:r>
              <a:endParaRPr lang="en-US" b="1"/>
            </a:p>
          </p:txBody>
        </p:sp>
        <p:sp>
          <p:nvSpPr>
            <p:cNvPr id="3" name="Rectangle 2"/>
            <p:cNvSpPr/>
            <p:nvPr/>
          </p:nvSpPr>
          <p:spPr>
            <a:xfrm>
              <a:off x="214032" y="187210"/>
              <a:ext cx="6567768" cy="4226859"/>
            </a:xfrm>
            <a:prstGeom prst="rect">
              <a:avLst/>
            </a:prstGeom>
            <a:noFill/>
            <a:ln>
              <a:solidFill>
                <a:srgbClr val="FFCC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 name="TextBox 7"/>
          <p:cNvSpPr txBox="1"/>
          <p:nvPr/>
        </p:nvSpPr>
        <p:spPr>
          <a:xfrm>
            <a:off x="0" y="285751"/>
            <a:ext cx="5181600" cy="276999"/>
          </a:xfrm>
          <a:prstGeom prst="rect">
            <a:avLst/>
          </a:pr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t>Bài báo cáo có sử dụng </a:t>
            </a:r>
            <a:r>
              <a:rPr lang="en-US" sz="1400" b="1" smtClean="0"/>
              <a:t>tham khảo </a:t>
            </a:r>
            <a:r>
              <a:rPr lang="en-US" sz="1400" b="1"/>
              <a:t>từ:</a:t>
            </a:r>
          </a:p>
        </p:txBody>
      </p:sp>
    </p:spTree>
    <p:extLst>
      <p:ext uri="{BB962C8B-B14F-4D97-AF65-F5344CB8AC3E}">
        <p14:creationId xmlns:p14="http://schemas.microsoft.com/office/powerpoint/2010/main" val="39995601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82426" y="1345000"/>
            <a:ext cx="3384376" cy="2448272"/>
          </a:xfrm>
        </p:spPr>
        <p:txBody>
          <a:bodyPr/>
          <a:lstStyle/>
          <a:p>
            <a:r>
              <a:rPr lang="en-US" altLang="ko-KR" smtClean="0"/>
              <a:t>Cảm ơn thầy cô và các bạn đã theo dõi</a:t>
            </a:r>
            <a:endParaRPr lang="ko-KR" altLang="en-US" dirty="0"/>
          </a:p>
        </p:txBody>
      </p:sp>
      <p:sp>
        <p:nvSpPr>
          <p:cNvPr id="4" name="Oval 3"/>
          <p:cNvSpPr/>
          <p:nvPr/>
        </p:nvSpPr>
        <p:spPr>
          <a:xfrm>
            <a:off x="2824628" y="819150"/>
            <a:ext cx="3499972" cy="3499972"/>
          </a:xfrm>
          <a:prstGeom prst="ellipse">
            <a:avLst/>
          </a:prstGeom>
          <a:noFill/>
          <a:ln w="12700">
            <a:solidFill>
              <a:schemeClr val="tx1">
                <a:alpha val="4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12635" y="1105645"/>
            <a:ext cx="581569" cy="572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5" name="Group 4"/>
          <p:cNvGrpSpPr/>
          <p:nvPr/>
        </p:nvGrpSpPr>
        <p:grpSpPr>
          <a:xfrm>
            <a:off x="3490364" y="1105645"/>
            <a:ext cx="5138704" cy="601968"/>
            <a:chOff x="1795588" y="1688594"/>
            <a:chExt cx="6408712" cy="707911"/>
          </a:xfrm>
          <a:solidFill>
            <a:schemeClr val="bg1"/>
          </a:solidFill>
        </p:grpSpPr>
        <p:sp>
          <p:nvSpPr>
            <p:cNvPr id="6" name="Rounded Rectangle 5"/>
            <p:cNvSpPr/>
            <p:nvPr/>
          </p:nvSpPr>
          <p:spPr>
            <a:xfrm>
              <a:off x="1795588" y="1688594"/>
              <a:ext cx="6408712" cy="707911"/>
            </a:xfrm>
            <a:prstGeom prst="roundRect">
              <a:avLst>
                <a:gd name="adj" fmla="val 10715"/>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p:cNvSpPr txBox="1"/>
          <p:nvPr/>
        </p:nvSpPr>
        <p:spPr>
          <a:xfrm>
            <a:off x="2706362" y="1161147"/>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nvGrpSpPr>
          <p:cNvPr id="9" name="Group 8"/>
          <p:cNvGrpSpPr/>
          <p:nvPr/>
        </p:nvGrpSpPr>
        <p:grpSpPr>
          <a:xfrm>
            <a:off x="3587577" y="1158810"/>
            <a:ext cx="4752528" cy="509023"/>
            <a:chOff x="2175371" y="1762964"/>
            <a:chExt cx="5040560" cy="590745"/>
          </a:xfrm>
        </p:grpSpPr>
        <p:sp>
          <p:nvSpPr>
            <p:cNvPr id="10"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smtClean="0">
                  <a:solidFill>
                    <a:schemeClr val="tx1">
                      <a:lumMod val="65000"/>
                      <a:lumOff val="35000"/>
                    </a:schemeClr>
                  </a:solidFill>
                  <a:cs typeface="Arial" pitchFamily="34" charset="0"/>
                </a:rPr>
                <a:t>Chương 1</a:t>
              </a:r>
              <a:endParaRPr lang="en-US" altLang="ko-KR" sz="1400" b="1" dirty="0">
                <a:solidFill>
                  <a:schemeClr val="tx1">
                    <a:lumMod val="65000"/>
                    <a:lumOff val="35000"/>
                  </a:schemeClr>
                </a:solidFill>
                <a:cs typeface="Arial" pitchFamily="34" charset="0"/>
              </a:endParaRPr>
            </a:p>
          </p:txBody>
        </p:sp>
        <p:sp>
          <p:nvSpPr>
            <p:cNvPr id="11"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smtClean="0">
                  <a:solidFill>
                    <a:schemeClr val="tx1">
                      <a:lumMod val="65000"/>
                      <a:lumOff val="35000"/>
                    </a:schemeClr>
                  </a:solidFill>
                  <a:cs typeface="Arial" pitchFamily="34" charset="0"/>
                </a:rPr>
                <a:t>Thu thập</a:t>
              </a:r>
              <a:endParaRPr lang="ko-KR" altLang="en-US" sz="1200" dirty="0">
                <a:solidFill>
                  <a:schemeClr val="tx1">
                    <a:lumMod val="65000"/>
                    <a:lumOff val="35000"/>
                  </a:schemeClr>
                </a:solidFill>
                <a:cs typeface="Arial" pitchFamily="34" charset="0"/>
              </a:endParaRPr>
            </a:p>
          </p:txBody>
        </p:sp>
      </p:grpSp>
      <p:sp>
        <p:nvSpPr>
          <p:cNvPr id="2" name="Text Placeholder 1"/>
          <p:cNvSpPr>
            <a:spLocks noGrp="1"/>
          </p:cNvSpPr>
          <p:nvPr>
            <p:ph type="body" sz="quarter" idx="10"/>
          </p:nvPr>
        </p:nvSpPr>
        <p:spPr>
          <a:prstGeom prst="rect">
            <a:avLst/>
          </a:prstGeom>
        </p:spPr>
        <p:txBody>
          <a:bodyPr/>
          <a:lstStyle/>
          <a:p>
            <a:pPr lvl="0"/>
            <a:r>
              <a:rPr lang="en-US" altLang="ko-KR" sz="1800">
                <a:ea typeface="맑은 고딕" pitchFamily="50" charset="-127"/>
              </a:rPr>
              <a:t>TÌM HIỂU VỀ WEB CRAWLER VÀ XÂY DỰNG WEBSITE </a:t>
            </a:r>
          </a:p>
          <a:p>
            <a:pPr lvl="0"/>
            <a:r>
              <a:rPr lang="en-US" altLang="ko-KR" sz="1800">
                <a:ea typeface="맑은 고딕" pitchFamily="50" charset="-127"/>
              </a:rPr>
              <a:t>BẤT </a:t>
            </a:r>
            <a:r>
              <a:rPr lang="en-US" altLang="ko-KR" sz="1800">
                <a:latin typeface="Times New Roman" pitchFamily="18" charset="0"/>
                <a:ea typeface="맑은 고딕" pitchFamily="50" charset="-127"/>
              </a:rPr>
              <a:t>ĐỘNG</a:t>
            </a:r>
            <a:r>
              <a:rPr lang="en-US" altLang="ko-KR" sz="1800">
                <a:ea typeface="맑은 고딕" pitchFamily="50" charset="-127"/>
              </a:rPr>
              <a:t> SẢN VỚI DỮ LIỆU WEB ĐỘNG</a:t>
            </a:r>
            <a:endParaRPr lang="en-US" altLang="ko-KR" sz="1800" dirty="0"/>
          </a:p>
        </p:txBody>
      </p:sp>
      <p:sp>
        <p:nvSpPr>
          <p:cNvPr id="20" name="Rectangle 19"/>
          <p:cNvSpPr/>
          <p:nvPr/>
        </p:nvSpPr>
        <p:spPr>
          <a:xfrm>
            <a:off x="2712635" y="1878848"/>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1" name="Group 20"/>
          <p:cNvGrpSpPr/>
          <p:nvPr/>
        </p:nvGrpSpPr>
        <p:grpSpPr>
          <a:xfrm>
            <a:off x="3490364" y="1878848"/>
            <a:ext cx="5138704" cy="601968"/>
            <a:chOff x="1795588" y="1688594"/>
            <a:chExt cx="6408712" cy="707911"/>
          </a:xfrm>
          <a:solidFill>
            <a:schemeClr val="bg1"/>
          </a:solidFill>
        </p:grpSpPr>
        <p:sp>
          <p:nvSpPr>
            <p:cNvPr id="22" name="Rounded Rectangle 21"/>
            <p:cNvSpPr/>
            <p:nvPr/>
          </p:nvSpPr>
          <p:spPr>
            <a:xfrm>
              <a:off x="1795588" y="1688594"/>
              <a:ext cx="6408712" cy="707911"/>
            </a:xfrm>
            <a:prstGeom prst="roundRect">
              <a:avLst>
                <a:gd name="adj" fmla="val 10715"/>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Box 23"/>
          <p:cNvSpPr txBox="1"/>
          <p:nvPr/>
        </p:nvSpPr>
        <p:spPr>
          <a:xfrm>
            <a:off x="2706362" y="1934350"/>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nvGrpSpPr>
          <p:cNvPr id="25" name="Group 24"/>
          <p:cNvGrpSpPr/>
          <p:nvPr/>
        </p:nvGrpSpPr>
        <p:grpSpPr>
          <a:xfrm>
            <a:off x="3587577" y="1932013"/>
            <a:ext cx="4752528" cy="509023"/>
            <a:chOff x="2175371" y="1762964"/>
            <a:chExt cx="5040560" cy="590745"/>
          </a:xfrm>
        </p:grpSpPr>
        <p:sp>
          <p:nvSpPr>
            <p:cNvPr id="26"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tx1">
                      <a:lumMod val="65000"/>
                      <a:lumOff val="35000"/>
                    </a:schemeClr>
                  </a:solidFill>
                  <a:cs typeface="Arial" pitchFamily="34" charset="0"/>
                </a:rPr>
                <a:t>Your Text Here</a:t>
              </a:r>
            </a:p>
          </p:txBody>
        </p:sp>
        <p:sp>
          <p:nvSpPr>
            <p:cNvPr id="27"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tx1">
                      <a:lumMod val="65000"/>
                      <a:lumOff val="35000"/>
                    </a:schemeClr>
                  </a:solidFill>
                  <a:cs typeface="Arial" pitchFamily="34" charset="0"/>
                </a:rPr>
                <a:t>Get a modern PowerPoint  Presentation that is beautifully designed.</a:t>
              </a:r>
              <a:endParaRPr lang="ko-KR" altLang="en-US" sz="1200" dirty="0">
                <a:solidFill>
                  <a:schemeClr val="tx1">
                    <a:lumMod val="65000"/>
                    <a:lumOff val="35000"/>
                  </a:schemeClr>
                </a:solidFill>
                <a:cs typeface="Arial" pitchFamily="34" charset="0"/>
              </a:endParaRPr>
            </a:p>
          </p:txBody>
        </p:sp>
      </p:grpSp>
      <p:sp>
        <p:nvSpPr>
          <p:cNvPr id="28" name="Rectangle 27"/>
          <p:cNvSpPr/>
          <p:nvPr/>
        </p:nvSpPr>
        <p:spPr>
          <a:xfrm>
            <a:off x="2712635" y="2652051"/>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9" name="Group 28"/>
          <p:cNvGrpSpPr/>
          <p:nvPr/>
        </p:nvGrpSpPr>
        <p:grpSpPr>
          <a:xfrm>
            <a:off x="3490364" y="2652051"/>
            <a:ext cx="5138704" cy="601968"/>
            <a:chOff x="1795588" y="1688594"/>
            <a:chExt cx="6408712" cy="707911"/>
          </a:xfrm>
          <a:solidFill>
            <a:schemeClr val="bg1"/>
          </a:solidFill>
        </p:grpSpPr>
        <p:sp>
          <p:nvSpPr>
            <p:cNvPr id="30" name="Rounded Rectangle 29"/>
            <p:cNvSpPr/>
            <p:nvPr/>
          </p:nvSpPr>
          <p:spPr>
            <a:xfrm>
              <a:off x="1795588" y="1688594"/>
              <a:ext cx="6408712" cy="707911"/>
            </a:xfrm>
            <a:prstGeom prst="roundRect">
              <a:avLst>
                <a:gd name="adj" fmla="val 10715"/>
              </a:avLst>
            </a:pr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 name="TextBox 31"/>
          <p:cNvSpPr txBox="1"/>
          <p:nvPr/>
        </p:nvSpPr>
        <p:spPr>
          <a:xfrm>
            <a:off x="2706362" y="2707553"/>
            <a:ext cx="594114" cy="461665"/>
          </a:xfrm>
          <a:prstGeom prst="rect">
            <a:avLst/>
          </a:prstGeom>
          <a:noFill/>
        </p:spPr>
        <p:txBody>
          <a:bodyPr wrap="square" rtlCol="0" anchor="ctr">
            <a:spAutoFit/>
          </a:bodyPr>
          <a:lstStyle/>
          <a:p>
            <a:pPr algn="ctr"/>
            <a:r>
              <a:rPr lang="en-US" altLang="ko-KR" sz="2400" b="1" dirty="0">
                <a:solidFill>
                  <a:schemeClr val="accent4"/>
                </a:solidFill>
                <a:cs typeface="Arial" pitchFamily="34" charset="0"/>
              </a:rPr>
              <a:t>03</a:t>
            </a:r>
            <a:endParaRPr lang="ko-KR" altLang="en-US" sz="2400" b="1" dirty="0">
              <a:solidFill>
                <a:schemeClr val="accent4"/>
              </a:solidFill>
              <a:cs typeface="Arial" pitchFamily="34" charset="0"/>
            </a:endParaRPr>
          </a:p>
        </p:txBody>
      </p:sp>
      <p:grpSp>
        <p:nvGrpSpPr>
          <p:cNvPr id="33" name="Group 32"/>
          <p:cNvGrpSpPr/>
          <p:nvPr/>
        </p:nvGrpSpPr>
        <p:grpSpPr>
          <a:xfrm>
            <a:off x="3587577" y="2705216"/>
            <a:ext cx="4752528" cy="509023"/>
            <a:chOff x="2175371" y="1762964"/>
            <a:chExt cx="5040560" cy="590745"/>
          </a:xfrm>
        </p:grpSpPr>
        <p:sp>
          <p:nvSpPr>
            <p:cNvPr id="34"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Your Text Here</a:t>
              </a:r>
            </a:p>
          </p:txBody>
        </p:sp>
        <p:sp>
          <p:nvSpPr>
            <p:cNvPr id="35"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36" name="Rectangle 35"/>
          <p:cNvSpPr/>
          <p:nvPr/>
        </p:nvSpPr>
        <p:spPr>
          <a:xfrm>
            <a:off x="2712635" y="3425254"/>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Group 36"/>
          <p:cNvGrpSpPr/>
          <p:nvPr/>
        </p:nvGrpSpPr>
        <p:grpSpPr>
          <a:xfrm>
            <a:off x="3490364" y="3425254"/>
            <a:ext cx="5138704" cy="601968"/>
            <a:chOff x="1795588" y="1688594"/>
            <a:chExt cx="6408712" cy="707911"/>
          </a:xfrm>
          <a:solidFill>
            <a:schemeClr val="bg1"/>
          </a:solidFill>
        </p:grpSpPr>
        <p:sp>
          <p:nvSpPr>
            <p:cNvPr id="38" name="Rounded Rectangle 37"/>
            <p:cNvSpPr/>
            <p:nvPr/>
          </p:nvSpPr>
          <p:spPr>
            <a:xfrm>
              <a:off x="1795588" y="1688594"/>
              <a:ext cx="6408712" cy="707911"/>
            </a:xfrm>
            <a:prstGeom prst="roundRect">
              <a:avLst>
                <a:gd name="adj" fmla="val 10715"/>
              </a:avLst>
            </a:prstGeom>
            <a:solidFill>
              <a:schemeClr val="accent5"/>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p:cNvSpPr txBox="1"/>
          <p:nvPr/>
        </p:nvSpPr>
        <p:spPr>
          <a:xfrm>
            <a:off x="2706362" y="3480756"/>
            <a:ext cx="594114" cy="461665"/>
          </a:xfrm>
          <a:prstGeom prst="rect">
            <a:avLst/>
          </a:prstGeom>
          <a:noFill/>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grpSp>
        <p:nvGrpSpPr>
          <p:cNvPr id="41" name="Group 40"/>
          <p:cNvGrpSpPr/>
          <p:nvPr/>
        </p:nvGrpSpPr>
        <p:grpSpPr>
          <a:xfrm>
            <a:off x="3587577" y="3478419"/>
            <a:ext cx="4752528" cy="509023"/>
            <a:chOff x="2175371" y="1762964"/>
            <a:chExt cx="5040560" cy="590745"/>
          </a:xfrm>
        </p:grpSpPr>
        <p:sp>
          <p:nvSpPr>
            <p:cNvPr id="42"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Your Text Here</a:t>
              </a:r>
            </a:p>
          </p:txBody>
        </p:sp>
        <p:sp>
          <p:nvSpPr>
            <p:cNvPr id="43"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44" name="Rectangle 43"/>
          <p:cNvSpPr/>
          <p:nvPr/>
        </p:nvSpPr>
        <p:spPr>
          <a:xfrm>
            <a:off x="2712635" y="4198458"/>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5" name="Group 44"/>
          <p:cNvGrpSpPr/>
          <p:nvPr/>
        </p:nvGrpSpPr>
        <p:grpSpPr>
          <a:xfrm>
            <a:off x="3490364" y="4198458"/>
            <a:ext cx="5138704" cy="601968"/>
            <a:chOff x="1795588" y="1688594"/>
            <a:chExt cx="6408712" cy="707911"/>
          </a:xfrm>
          <a:solidFill>
            <a:schemeClr val="bg1"/>
          </a:solidFill>
        </p:grpSpPr>
        <p:sp>
          <p:nvSpPr>
            <p:cNvPr id="46" name="Rounded Rectangle 45"/>
            <p:cNvSpPr/>
            <p:nvPr/>
          </p:nvSpPr>
          <p:spPr>
            <a:xfrm>
              <a:off x="1795588" y="1688594"/>
              <a:ext cx="6408712" cy="707911"/>
            </a:xfrm>
            <a:prstGeom prst="roundRect">
              <a:avLst>
                <a:gd name="adj" fmla="val 10715"/>
              </a:avLst>
            </a:prstGeom>
            <a:solidFill>
              <a:schemeClr val="accent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TextBox 47"/>
          <p:cNvSpPr txBox="1"/>
          <p:nvPr/>
        </p:nvSpPr>
        <p:spPr>
          <a:xfrm>
            <a:off x="2706362" y="4253960"/>
            <a:ext cx="59411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05</a:t>
            </a:r>
            <a:endParaRPr lang="ko-KR" altLang="en-US" sz="2400" b="1" dirty="0">
              <a:solidFill>
                <a:schemeClr val="accent6"/>
              </a:solidFill>
              <a:cs typeface="Arial" pitchFamily="34" charset="0"/>
            </a:endParaRPr>
          </a:p>
        </p:txBody>
      </p:sp>
      <p:grpSp>
        <p:nvGrpSpPr>
          <p:cNvPr id="49" name="Group 48"/>
          <p:cNvGrpSpPr/>
          <p:nvPr/>
        </p:nvGrpSpPr>
        <p:grpSpPr>
          <a:xfrm>
            <a:off x="3587577" y="4251623"/>
            <a:ext cx="4752528" cy="509023"/>
            <a:chOff x="2175371" y="1762964"/>
            <a:chExt cx="5040560" cy="590745"/>
          </a:xfrm>
        </p:grpSpPr>
        <p:sp>
          <p:nvSpPr>
            <p:cNvPr id="50"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Your Text Here</a:t>
              </a:r>
            </a:p>
          </p:txBody>
        </p:sp>
        <p:sp>
          <p:nvSpPr>
            <p:cNvPr id="51"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p:txBody>
          <a:bodyPr/>
          <a:lstStyle/>
          <a:p>
            <a:r>
              <a:rPr lang="en-US" altLang="ko-KR" dirty="0"/>
              <a:t>Section Break</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6" name="Teardrop 5"/>
          <p:cNvSpPr/>
          <p:nvPr/>
        </p:nvSpPr>
        <p:spPr>
          <a:xfrm rot="8100000">
            <a:off x="4033749" y="2033093"/>
            <a:ext cx="1076501" cy="1076501"/>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lumMod val="75000"/>
                </a:schemeClr>
              </a:solidFill>
            </a:endParaRPr>
          </a:p>
        </p:txBody>
      </p:sp>
      <p:sp>
        <p:nvSpPr>
          <p:cNvPr id="7" name="Freeform 6"/>
          <p:cNvSpPr/>
          <p:nvPr/>
        </p:nvSpPr>
        <p:spPr>
          <a:xfrm>
            <a:off x="4283681" y="2282905"/>
            <a:ext cx="576636" cy="465390"/>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smtClean="0"/>
              <a:t>Chương 1</a:t>
            </a:r>
            <a:endParaRPr lang="ko-KR" altLang="en-US" b="1" dirty="0"/>
          </a:p>
        </p:txBody>
      </p:sp>
      <p:sp>
        <p:nvSpPr>
          <p:cNvPr id="7" name="Text Placeholder 6"/>
          <p:cNvSpPr>
            <a:spLocks noGrp="1"/>
          </p:cNvSpPr>
          <p:nvPr>
            <p:ph type="body" sz="quarter" idx="11"/>
          </p:nvPr>
        </p:nvSpPr>
        <p:spPr/>
        <p:txBody>
          <a:bodyPr/>
          <a:lstStyle/>
          <a:p>
            <a:pPr lvl="0"/>
            <a:r>
              <a:rPr lang="en-US" altLang="ko-KR" dirty="0"/>
              <a:t>Insert the title</a:t>
            </a:r>
          </a:p>
          <a:p>
            <a:pPr lvl="0"/>
            <a:r>
              <a:rPr lang="en-US" altLang="ko-KR" dirty="0"/>
              <a:t>of your subtitle Here</a:t>
            </a:r>
          </a:p>
        </p:txBody>
      </p:sp>
      <p:sp>
        <p:nvSpPr>
          <p:cNvPr id="4" name="Block Arc 14"/>
          <p:cNvSpPr/>
          <p:nvPr/>
        </p:nvSpPr>
        <p:spPr>
          <a:xfrm rot="16200000">
            <a:off x="4272192" y="1304343"/>
            <a:ext cx="599615" cy="60001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TextBox 4"/>
          <p:cNvSpPr txBox="1"/>
          <p:nvPr/>
        </p:nvSpPr>
        <p:spPr>
          <a:xfrm>
            <a:off x="3365182" y="3119538"/>
            <a:ext cx="2413489"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altLang="ko-KR" dirty="0"/>
              <a:t>Our Services</a:t>
            </a:r>
            <a:endParaRPr lang="ko-KR" altLang="en-US" dirty="0"/>
          </a:p>
        </p:txBody>
      </p:sp>
      <p:sp>
        <p:nvSpPr>
          <p:cNvPr id="3" name="Text Placeholder 2"/>
          <p:cNvSpPr>
            <a:spLocks noGrp="1"/>
          </p:cNvSpPr>
          <p:nvPr>
            <p:ph type="body" sz="quarter" idx="12"/>
          </p:nvPr>
        </p:nvSpPr>
        <p:spPr/>
        <p:txBody>
          <a:bodyPr/>
          <a:lstStyle/>
          <a:p>
            <a:pPr lvl="0"/>
            <a:r>
              <a:rPr lang="en-US" altLang="ko-KR" dirty="0"/>
              <a:t>Insert the title of your subtitle Here</a:t>
            </a:r>
          </a:p>
        </p:txBody>
      </p:sp>
      <p:sp>
        <p:nvSpPr>
          <p:cNvPr id="4" name="Rectangle 3"/>
          <p:cNvSpPr/>
          <p:nvPr/>
        </p:nvSpPr>
        <p:spPr>
          <a:xfrm>
            <a:off x="1558074"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p:nvSpPr>
        <p:spPr>
          <a:xfrm>
            <a:off x="3306828"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055582"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6804335"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p:nvSpPr>
        <p:spPr>
          <a:xfrm>
            <a:off x="1558074"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a:off x="3306828"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5055582"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6804335"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9"/>
          <p:cNvSpPr/>
          <p:nvPr/>
        </p:nvSpPr>
        <p:spPr>
          <a:xfrm>
            <a:off x="5218770" y="1509512"/>
            <a:ext cx="385410" cy="36077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30"/>
          <p:cNvSpPr/>
          <p:nvPr/>
        </p:nvSpPr>
        <p:spPr>
          <a:xfrm>
            <a:off x="1781465" y="1517752"/>
            <a:ext cx="345306" cy="344297"/>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ie 24"/>
          <p:cNvSpPr/>
          <p:nvPr/>
        </p:nvSpPr>
        <p:spPr>
          <a:xfrm>
            <a:off x="3468143" y="1486406"/>
            <a:ext cx="409255" cy="406988"/>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Oval 7"/>
          <p:cNvSpPr/>
          <p:nvPr/>
        </p:nvSpPr>
        <p:spPr>
          <a:xfrm>
            <a:off x="1751081" y="3204913"/>
            <a:ext cx="406074" cy="40607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16"/>
          <p:cNvSpPr/>
          <p:nvPr/>
        </p:nvSpPr>
        <p:spPr>
          <a:xfrm rot="2700000">
            <a:off x="7066439" y="1435071"/>
            <a:ext cx="267881" cy="50965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36"/>
          <p:cNvSpPr/>
          <p:nvPr/>
        </p:nvSpPr>
        <p:spPr>
          <a:xfrm>
            <a:off x="5277074" y="3255153"/>
            <a:ext cx="365579" cy="305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Rounded Rectangle 27"/>
          <p:cNvSpPr/>
          <p:nvPr/>
        </p:nvSpPr>
        <p:spPr>
          <a:xfrm>
            <a:off x="3542793" y="3274047"/>
            <a:ext cx="348643" cy="26780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21"/>
          <p:cNvSpPr>
            <a:spLocks noChangeAspect="1"/>
          </p:cNvSpPr>
          <p:nvPr/>
        </p:nvSpPr>
        <p:spPr>
          <a:xfrm>
            <a:off x="7028291" y="3234425"/>
            <a:ext cx="344177" cy="34705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9" name="Group 28"/>
          <p:cNvGrpSpPr/>
          <p:nvPr/>
        </p:nvGrpSpPr>
        <p:grpSpPr>
          <a:xfrm>
            <a:off x="1284672" y="2117998"/>
            <a:ext cx="1338892" cy="706077"/>
            <a:chOff x="1280898" y="2187669"/>
            <a:chExt cx="1338892" cy="706077"/>
          </a:xfrm>
        </p:grpSpPr>
        <p:sp>
          <p:nvSpPr>
            <p:cNvPr id="20" name="TextBox 19"/>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8" name="TextBox 27"/>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0" name="Group 29"/>
          <p:cNvGrpSpPr/>
          <p:nvPr/>
        </p:nvGrpSpPr>
        <p:grpSpPr>
          <a:xfrm>
            <a:off x="3033426" y="2117998"/>
            <a:ext cx="1338892" cy="706077"/>
            <a:chOff x="1280898" y="2187669"/>
            <a:chExt cx="1338892" cy="706077"/>
          </a:xfrm>
        </p:grpSpPr>
        <p:sp>
          <p:nvSpPr>
            <p:cNvPr id="31" name="TextBox 30"/>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2" name="TextBox 31"/>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3" name="Group 32"/>
          <p:cNvGrpSpPr/>
          <p:nvPr/>
        </p:nvGrpSpPr>
        <p:grpSpPr>
          <a:xfrm>
            <a:off x="4782180" y="2117998"/>
            <a:ext cx="1338892" cy="706077"/>
            <a:chOff x="1280898" y="2187669"/>
            <a:chExt cx="1338892" cy="706077"/>
          </a:xfrm>
        </p:grpSpPr>
        <p:sp>
          <p:nvSpPr>
            <p:cNvPr id="34" name="TextBox 33"/>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5" name="TextBox 34"/>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6" name="Group 35"/>
          <p:cNvGrpSpPr/>
          <p:nvPr/>
        </p:nvGrpSpPr>
        <p:grpSpPr>
          <a:xfrm>
            <a:off x="6530933" y="2117998"/>
            <a:ext cx="1338892" cy="706077"/>
            <a:chOff x="1280898" y="2187669"/>
            <a:chExt cx="1338892" cy="706077"/>
          </a:xfrm>
        </p:grpSpPr>
        <p:sp>
          <p:nvSpPr>
            <p:cNvPr id="37" name="TextBox 36"/>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8" name="TextBox 37"/>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9" name="Group 38"/>
          <p:cNvGrpSpPr/>
          <p:nvPr/>
        </p:nvGrpSpPr>
        <p:grpSpPr>
          <a:xfrm>
            <a:off x="1284672" y="3809889"/>
            <a:ext cx="1338892" cy="706077"/>
            <a:chOff x="1280898" y="2187669"/>
            <a:chExt cx="1338892" cy="706077"/>
          </a:xfrm>
        </p:grpSpPr>
        <p:sp>
          <p:nvSpPr>
            <p:cNvPr id="40" name="TextBox 39"/>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1" name="TextBox 40"/>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42" name="Group 41"/>
          <p:cNvGrpSpPr/>
          <p:nvPr/>
        </p:nvGrpSpPr>
        <p:grpSpPr>
          <a:xfrm>
            <a:off x="3033426" y="3809889"/>
            <a:ext cx="1338892" cy="706077"/>
            <a:chOff x="1280898" y="2187669"/>
            <a:chExt cx="1338892" cy="706077"/>
          </a:xfrm>
        </p:grpSpPr>
        <p:sp>
          <p:nvSpPr>
            <p:cNvPr id="43" name="TextBox 42"/>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4" name="TextBox 43"/>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45" name="Group 44"/>
          <p:cNvGrpSpPr/>
          <p:nvPr/>
        </p:nvGrpSpPr>
        <p:grpSpPr>
          <a:xfrm>
            <a:off x="4782180" y="3809889"/>
            <a:ext cx="1338892" cy="706077"/>
            <a:chOff x="1280898" y="2187669"/>
            <a:chExt cx="1338892" cy="706077"/>
          </a:xfrm>
        </p:grpSpPr>
        <p:sp>
          <p:nvSpPr>
            <p:cNvPr id="46" name="TextBox 45"/>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7" name="TextBox 46"/>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48" name="Group 47"/>
          <p:cNvGrpSpPr/>
          <p:nvPr/>
        </p:nvGrpSpPr>
        <p:grpSpPr>
          <a:xfrm>
            <a:off x="6530933" y="3809889"/>
            <a:ext cx="1338892" cy="706077"/>
            <a:chOff x="1280898" y="2187669"/>
            <a:chExt cx="1338892" cy="706077"/>
          </a:xfrm>
        </p:grpSpPr>
        <p:sp>
          <p:nvSpPr>
            <p:cNvPr id="49" name="TextBox 48"/>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50" name="TextBox 49"/>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spTree>
    <p:extLst>
      <p:ext uri="{BB962C8B-B14F-4D97-AF65-F5344CB8AC3E}">
        <p14:creationId xmlns:p14="http://schemas.microsoft.com/office/powerpoint/2010/main" val="30476845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Our Team Layout</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8" name="Group 7"/>
          <p:cNvGrpSpPr/>
          <p:nvPr/>
        </p:nvGrpSpPr>
        <p:grpSpPr>
          <a:xfrm>
            <a:off x="747176" y="2987896"/>
            <a:ext cx="1444353" cy="1437124"/>
            <a:chOff x="391343" y="3295675"/>
            <a:chExt cx="1728193" cy="1437124"/>
          </a:xfrm>
        </p:grpSpPr>
        <p:grpSp>
          <p:nvGrpSpPr>
            <p:cNvPr id="9" name="Group 8"/>
            <p:cNvGrpSpPr/>
            <p:nvPr/>
          </p:nvGrpSpPr>
          <p:grpSpPr>
            <a:xfrm>
              <a:off x="391344" y="3295675"/>
              <a:ext cx="1728192" cy="534119"/>
              <a:chOff x="856159" y="3562148"/>
              <a:chExt cx="1350106" cy="534119"/>
            </a:xfrm>
          </p:grpSpPr>
          <p:sp>
            <p:nvSpPr>
              <p:cNvPr id="13" name="Text Placeholder 17"/>
              <p:cNvSpPr txBox="1">
                <a:spLocks/>
              </p:cNvSpPr>
              <p:nvPr/>
            </p:nvSpPr>
            <p:spPr>
              <a:xfrm>
                <a:off x="856159" y="3562148"/>
                <a:ext cx="1350106"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14" name="Text Placeholder 18"/>
              <p:cNvSpPr txBox="1">
                <a:spLocks/>
              </p:cNvSpPr>
              <p:nvPr/>
            </p:nvSpPr>
            <p:spPr>
              <a:xfrm>
                <a:off x="856159" y="3846687"/>
                <a:ext cx="1350106"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accent1"/>
                    </a:solidFill>
                    <a:cs typeface="Arial" pitchFamily="34" charset="0"/>
                  </a:rPr>
                  <a:t>Programmer</a:t>
                </a:r>
              </a:p>
            </p:txBody>
          </p:sp>
        </p:grpSp>
        <p:sp>
          <p:nvSpPr>
            <p:cNvPr id="11" name="TextBox 10"/>
            <p:cNvSpPr txBox="1"/>
            <p:nvPr/>
          </p:nvSpPr>
          <p:spPr>
            <a:xfrm>
              <a:off x="391343" y="3901802"/>
              <a:ext cx="172819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grpSp>
      <p:grpSp>
        <p:nvGrpSpPr>
          <p:cNvPr id="36" name="Group 35"/>
          <p:cNvGrpSpPr/>
          <p:nvPr/>
        </p:nvGrpSpPr>
        <p:grpSpPr>
          <a:xfrm>
            <a:off x="2819955" y="2987896"/>
            <a:ext cx="1444353" cy="1437124"/>
            <a:chOff x="391343" y="3295675"/>
            <a:chExt cx="1728193" cy="1437124"/>
          </a:xfrm>
        </p:grpSpPr>
        <p:grpSp>
          <p:nvGrpSpPr>
            <p:cNvPr id="37" name="Group 36"/>
            <p:cNvGrpSpPr/>
            <p:nvPr/>
          </p:nvGrpSpPr>
          <p:grpSpPr>
            <a:xfrm>
              <a:off x="391344" y="3295675"/>
              <a:ext cx="1728192" cy="534119"/>
              <a:chOff x="856159" y="3562148"/>
              <a:chExt cx="1350106" cy="534119"/>
            </a:xfrm>
          </p:grpSpPr>
          <p:sp>
            <p:nvSpPr>
              <p:cNvPr id="39" name="Text Placeholder 17"/>
              <p:cNvSpPr txBox="1">
                <a:spLocks/>
              </p:cNvSpPr>
              <p:nvPr/>
            </p:nvSpPr>
            <p:spPr>
              <a:xfrm>
                <a:off x="856159" y="3562148"/>
                <a:ext cx="1350106"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40" name="Text Placeholder 18"/>
              <p:cNvSpPr txBox="1">
                <a:spLocks/>
              </p:cNvSpPr>
              <p:nvPr/>
            </p:nvSpPr>
            <p:spPr>
              <a:xfrm>
                <a:off x="856159" y="3846687"/>
                <a:ext cx="1350106"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accent2"/>
                    </a:solidFill>
                    <a:cs typeface="Arial" pitchFamily="34" charset="0"/>
                  </a:rPr>
                  <a:t>Programmer</a:t>
                </a:r>
              </a:p>
            </p:txBody>
          </p:sp>
        </p:grpSp>
        <p:sp>
          <p:nvSpPr>
            <p:cNvPr id="38" name="TextBox 37"/>
            <p:cNvSpPr txBox="1"/>
            <p:nvPr/>
          </p:nvSpPr>
          <p:spPr>
            <a:xfrm>
              <a:off x="391343" y="3901802"/>
              <a:ext cx="172819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grpSp>
      <p:grpSp>
        <p:nvGrpSpPr>
          <p:cNvPr id="41" name="Group 40"/>
          <p:cNvGrpSpPr/>
          <p:nvPr/>
        </p:nvGrpSpPr>
        <p:grpSpPr>
          <a:xfrm>
            <a:off x="4892734" y="2987896"/>
            <a:ext cx="1444353" cy="1437124"/>
            <a:chOff x="391343" y="3295675"/>
            <a:chExt cx="1728193" cy="1437124"/>
          </a:xfrm>
        </p:grpSpPr>
        <p:grpSp>
          <p:nvGrpSpPr>
            <p:cNvPr id="42" name="Group 41"/>
            <p:cNvGrpSpPr/>
            <p:nvPr/>
          </p:nvGrpSpPr>
          <p:grpSpPr>
            <a:xfrm>
              <a:off x="391344" y="3295675"/>
              <a:ext cx="1728192" cy="534119"/>
              <a:chOff x="856159" y="3562148"/>
              <a:chExt cx="1350106" cy="534119"/>
            </a:xfrm>
          </p:grpSpPr>
          <p:sp>
            <p:nvSpPr>
              <p:cNvPr id="44" name="Text Placeholder 17"/>
              <p:cNvSpPr txBox="1">
                <a:spLocks/>
              </p:cNvSpPr>
              <p:nvPr/>
            </p:nvSpPr>
            <p:spPr>
              <a:xfrm>
                <a:off x="856159" y="3562148"/>
                <a:ext cx="1350106"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45" name="Text Placeholder 18"/>
              <p:cNvSpPr txBox="1">
                <a:spLocks/>
              </p:cNvSpPr>
              <p:nvPr/>
            </p:nvSpPr>
            <p:spPr>
              <a:xfrm>
                <a:off x="856159" y="3846687"/>
                <a:ext cx="1350106"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accent3"/>
                    </a:solidFill>
                    <a:cs typeface="Arial" pitchFamily="34" charset="0"/>
                  </a:rPr>
                  <a:t>Programmer</a:t>
                </a:r>
              </a:p>
            </p:txBody>
          </p:sp>
        </p:grpSp>
        <p:sp>
          <p:nvSpPr>
            <p:cNvPr id="43" name="TextBox 42"/>
            <p:cNvSpPr txBox="1"/>
            <p:nvPr/>
          </p:nvSpPr>
          <p:spPr>
            <a:xfrm>
              <a:off x="391343" y="3901802"/>
              <a:ext cx="172819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grpSp>
      <p:grpSp>
        <p:nvGrpSpPr>
          <p:cNvPr id="46" name="Group 45"/>
          <p:cNvGrpSpPr/>
          <p:nvPr/>
        </p:nvGrpSpPr>
        <p:grpSpPr>
          <a:xfrm>
            <a:off x="6965513" y="2987896"/>
            <a:ext cx="1444353" cy="1437124"/>
            <a:chOff x="391343" y="3295675"/>
            <a:chExt cx="1728193" cy="1437124"/>
          </a:xfrm>
        </p:grpSpPr>
        <p:grpSp>
          <p:nvGrpSpPr>
            <p:cNvPr id="47" name="Group 46"/>
            <p:cNvGrpSpPr/>
            <p:nvPr/>
          </p:nvGrpSpPr>
          <p:grpSpPr>
            <a:xfrm>
              <a:off x="391344" y="3295675"/>
              <a:ext cx="1728192" cy="534119"/>
              <a:chOff x="856159" y="3562148"/>
              <a:chExt cx="1350106" cy="534119"/>
            </a:xfrm>
          </p:grpSpPr>
          <p:sp>
            <p:nvSpPr>
              <p:cNvPr id="49" name="Text Placeholder 17"/>
              <p:cNvSpPr txBox="1">
                <a:spLocks/>
              </p:cNvSpPr>
              <p:nvPr/>
            </p:nvSpPr>
            <p:spPr>
              <a:xfrm>
                <a:off x="856159" y="3562148"/>
                <a:ext cx="1350106"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50" name="Text Placeholder 18"/>
              <p:cNvSpPr txBox="1">
                <a:spLocks/>
              </p:cNvSpPr>
              <p:nvPr/>
            </p:nvSpPr>
            <p:spPr>
              <a:xfrm>
                <a:off x="856159" y="3846687"/>
                <a:ext cx="1350106"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accent4"/>
                    </a:solidFill>
                    <a:cs typeface="Arial" pitchFamily="34" charset="0"/>
                  </a:rPr>
                  <a:t>Programmer</a:t>
                </a:r>
              </a:p>
            </p:txBody>
          </p:sp>
        </p:grpSp>
        <p:sp>
          <p:nvSpPr>
            <p:cNvPr id="48" name="TextBox 47"/>
            <p:cNvSpPr txBox="1"/>
            <p:nvPr/>
          </p:nvSpPr>
          <p:spPr>
            <a:xfrm>
              <a:off x="391343" y="3901802"/>
              <a:ext cx="172819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grpSp>
      <p:sp>
        <p:nvSpPr>
          <p:cNvPr id="5" name="그림 개체 틀 4">
            <a:extLst>
              <a:ext uri="{FF2B5EF4-FFF2-40B4-BE49-F238E27FC236}">
                <a16:creationId xmlns:a16="http://schemas.microsoft.com/office/drawing/2014/main" xmlns="" id="{3A9EE448-4859-4058-938B-FB9F1A6D72E9}"/>
              </a:ext>
            </a:extLst>
          </p:cNvPr>
          <p:cNvSpPr>
            <a:spLocks noGrp="1"/>
          </p:cNvSpPr>
          <p:nvPr>
            <p:ph type="pic" idx="1"/>
          </p:nvPr>
        </p:nvSpPr>
        <p:spPr/>
      </p:sp>
      <p:sp>
        <p:nvSpPr>
          <p:cNvPr id="10" name="그림 개체 틀 9">
            <a:extLst>
              <a:ext uri="{FF2B5EF4-FFF2-40B4-BE49-F238E27FC236}">
                <a16:creationId xmlns:a16="http://schemas.microsoft.com/office/drawing/2014/main" xmlns="" id="{B19CFF98-7F62-4322-9B18-9242A88C3047}"/>
              </a:ext>
            </a:extLst>
          </p:cNvPr>
          <p:cNvSpPr>
            <a:spLocks noGrp="1"/>
          </p:cNvSpPr>
          <p:nvPr>
            <p:ph type="pic" idx="12"/>
          </p:nvPr>
        </p:nvSpPr>
        <p:spPr/>
      </p:sp>
      <p:sp>
        <p:nvSpPr>
          <p:cNvPr id="15" name="그림 개체 틀 14">
            <a:extLst>
              <a:ext uri="{FF2B5EF4-FFF2-40B4-BE49-F238E27FC236}">
                <a16:creationId xmlns:a16="http://schemas.microsoft.com/office/drawing/2014/main" xmlns="" id="{17438D63-882F-48F5-A9D2-7CE12872AA0E}"/>
              </a:ext>
            </a:extLst>
          </p:cNvPr>
          <p:cNvSpPr>
            <a:spLocks noGrp="1"/>
          </p:cNvSpPr>
          <p:nvPr>
            <p:ph type="pic" idx="13"/>
          </p:nvPr>
        </p:nvSpPr>
        <p:spPr/>
      </p:sp>
      <p:sp>
        <p:nvSpPr>
          <p:cNvPr id="17" name="그림 개체 틀 16">
            <a:extLst>
              <a:ext uri="{FF2B5EF4-FFF2-40B4-BE49-F238E27FC236}">
                <a16:creationId xmlns:a16="http://schemas.microsoft.com/office/drawing/2014/main" xmlns="" id="{3B094C47-0C37-4E4F-807A-C0600A7E79A2}"/>
              </a:ext>
            </a:extLst>
          </p:cNvPr>
          <p:cNvSpPr>
            <a:spLocks noGrp="1"/>
          </p:cNvSpPr>
          <p:nvPr>
            <p:ph type="pic" idx="14"/>
          </p:nvPr>
        </p:nvSpPr>
        <p:spPr/>
      </p:sp>
    </p:spTree>
    <p:extLst>
      <p:ext uri="{BB962C8B-B14F-4D97-AF65-F5344CB8AC3E}">
        <p14:creationId xmlns:p14="http://schemas.microsoft.com/office/powerpoint/2010/main" val="1244802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Timeline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TextBox 3"/>
          <p:cNvSpPr txBox="1"/>
          <p:nvPr/>
        </p:nvSpPr>
        <p:spPr>
          <a:xfrm>
            <a:off x="1171017" y="2606642"/>
            <a:ext cx="986167" cy="523220"/>
          </a:xfrm>
          <a:prstGeom prst="rect">
            <a:avLst/>
          </a:prstGeom>
          <a:solidFill>
            <a:schemeClr val="bg1"/>
          </a:solidFill>
          <a:ln w="38100">
            <a:solidFill>
              <a:schemeClr val="accent4"/>
            </a:solidFill>
          </a:ln>
        </p:spPr>
        <p:txBody>
          <a:bodyPr wrap="none" rtlCol="0" anchor="ctr">
            <a:spAutoFit/>
          </a:bodyPr>
          <a:lstStyle/>
          <a:p>
            <a:r>
              <a:rPr lang="en-US" altLang="ko-KR" sz="2800" b="1" dirty="0">
                <a:solidFill>
                  <a:schemeClr val="accent4"/>
                </a:solidFill>
                <a:cs typeface="Arial" pitchFamily="34" charset="0"/>
              </a:rPr>
              <a:t>2016</a:t>
            </a:r>
            <a:endParaRPr lang="ko-KR" altLang="en-US" sz="2800" b="1" dirty="0">
              <a:solidFill>
                <a:schemeClr val="accent4"/>
              </a:solidFill>
              <a:cs typeface="Arial" pitchFamily="34" charset="0"/>
            </a:endParaRPr>
          </a:p>
        </p:txBody>
      </p:sp>
      <p:sp>
        <p:nvSpPr>
          <p:cNvPr id="5" name="TextBox 4"/>
          <p:cNvSpPr txBox="1"/>
          <p:nvPr/>
        </p:nvSpPr>
        <p:spPr>
          <a:xfrm>
            <a:off x="3235246" y="2606642"/>
            <a:ext cx="986167" cy="523220"/>
          </a:xfrm>
          <a:prstGeom prst="rect">
            <a:avLst/>
          </a:prstGeom>
          <a:solidFill>
            <a:schemeClr val="bg1"/>
          </a:solidFill>
          <a:ln w="38100">
            <a:solidFill>
              <a:schemeClr val="accent3"/>
            </a:solidFill>
          </a:ln>
        </p:spPr>
        <p:txBody>
          <a:bodyPr wrap="none" rtlCol="0" anchor="ctr">
            <a:spAutoFit/>
          </a:bodyPr>
          <a:lstStyle/>
          <a:p>
            <a:r>
              <a:rPr lang="en-US" altLang="ko-KR" sz="2800" b="1" dirty="0">
                <a:solidFill>
                  <a:schemeClr val="accent3"/>
                </a:solidFill>
                <a:cs typeface="Arial" pitchFamily="34" charset="0"/>
              </a:rPr>
              <a:t>2017</a:t>
            </a:r>
            <a:endParaRPr lang="ko-KR" altLang="en-US" sz="2800" b="1" dirty="0">
              <a:solidFill>
                <a:schemeClr val="accent3"/>
              </a:solidFill>
              <a:cs typeface="Arial" pitchFamily="34" charset="0"/>
            </a:endParaRPr>
          </a:p>
        </p:txBody>
      </p:sp>
      <p:sp>
        <p:nvSpPr>
          <p:cNvPr id="6" name="TextBox 5"/>
          <p:cNvSpPr txBox="1"/>
          <p:nvPr/>
        </p:nvSpPr>
        <p:spPr>
          <a:xfrm>
            <a:off x="5299475" y="2606642"/>
            <a:ext cx="986167" cy="523220"/>
          </a:xfrm>
          <a:prstGeom prst="rect">
            <a:avLst/>
          </a:prstGeom>
          <a:solidFill>
            <a:schemeClr val="bg1"/>
          </a:solidFill>
          <a:ln w="38100">
            <a:solidFill>
              <a:schemeClr val="accent2"/>
            </a:solidFill>
          </a:ln>
        </p:spPr>
        <p:txBody>
          <a:bodyPr wrap="none" rtlCol="0" anchor="ctr">
            <a:spAutoFit/>
          </a:bodyPr>
          <a:lstStyle/>
          <a:p>
            <a:r>
              <a:rPr lang="en-US" altLang="ko-KR" sz="2800" b="1" dirty="0">
                <a:solidFill>
                  <a:schemeClr val="accent2"/>
                </a:solidFill>
                <a:cs typeface="Arial" pitchFamily="34" charset="0"/>
              </a:rPr>
              <a:t>2018</a:t>
            </a:r>
            <a:endParaRPr lang="ko-KR" altLang="en-US" sz="2800" b="1" dirty="0">
              <a:solidFill>
                <a:schemeClr val="accent2"/>
              </a:solidFill>
              <a:cs typeface="Arial" pitchFamily="34" charset="0"/>
            </a:endParaRPr>
          </a:p>
        </p:txBody>
      </p:sp>
      <p:sp>
        <p:nvSpPr>
          <p:cNvPr id="7" name="TextBox 6"/>
          <p:cNvSpPr txBox="1"/>
          <p:nvPr/>
        </p:nvSpPr>
        <p:spPr>
          <a:xfrm>
            <a:off x="7363705" y="2606642"/>
            <a:ext cx="986167" cy="523220"/>
          </a:xfrm>
          <a:prstGeom prst="rect">
            <a:avLst/>
          </a:prstGeom>
          <a:solidFill>
            <a:schemeClr val="accent1"/>
          </a:solidFill>
          <a:ln w="38100">
            <a:solidFill>
              <a:schemeClr val="accent1"/>
            </a:solidFill>
          </a:ln>
        </p:spPr>
        <p:txBody>
          <a:bodyPr wrap="none" rtlCol="0" anchor="ctr">
            <a:spAutoFit/>
          </a:bodyPr>
          <a:lstStyle/>
          <a:p>
            <a:r>
              <a:rPr lang="en-US" altLang="ko-KR" sz="2800" b="1" dirty="0">
                <a:solidFill>
                  <a:schemeClr val="bg1"/>
                </a:solidFill>
                <a:cs typeface="Arial" pitchFamily="34" charset="0"/>
              </a:rPr>
              <a:t>2019</a:t>
            </a:r>
            <a:endParaRPr lang="ko-KR" altLang="en-US" sz="2800" b="1" dirty="0">
              <a:solidFill>
                <a:schemeClr val="bg1"/>
              </a:solidFill>
              <a:cs typeface="Arial" pitchFamily="34" charset="0"/>
            </a:endParaRPr>
          </a:p>
        </p:txBody>
      </p:sp>
      <p:sp>
        <p:nvSpPr>
          <p:cNvPr id="8" name="Rectangle 7"/>
          <p:cNvSpPr/>
          <p:nvPr/>
        </p:nvSpPr>
        <p:spPr>
          <a:xfrm>
            <a:off x="2336215" y="2841252"/>
            <a:ext cx="720000" cy="5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9" name="Rectangle 8"/>
          <p:cNvSpPr/>
          <p:nvPr/>
        </p:nvSpPr>
        <p:spPr>
          <a:xfrm>
            <a:off x="4400444" y="2841252"/>
            <a:ext cx="720000" cy="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 name="Rectangle 9"/>
          <p:cNvSpPr/>
          <p:nvPr/>
        </p:nvSpPr>
        <p:spPr>
          <a:xfrm>
            <a:off x="6464673" y="2841252"/>
            <a:ext cx="720000" cy="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11" name="Group 10"/>
          <p:cNvGrpSpPr/>
          <p:nvPr/>
        </p:nvGrpSpPr>
        <p:grpSpPr>
          <a:xfrm>
            <a:off x="755576" y="3313633"/>
            <a:ext cx="1817049" cy="1130325"/>
            <a:chOff x="6228184" y="1730811"/>
            <a:chExt cx="2592288" cy="1130325"/>
          </a:xfrm>
        </p:grpSpPr>
        <p:sp>
          <p:nvSpPr>
            <p:cNvPr id="12" name="TextBox 11"/>
            <p:cNvSpPr txBox="1"/>
            <p:nvPr/>
          </p:nvSpPr>
          <p:spPr>
            <a:xfrm>
              <a:off x="6228184" y="2030139"/>
              <a:ext cx="2592288"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3" name="TextBox 12"/>
            <p:cNvSpPr txBox="1"/>
            <p:nvPr/>
          </p:nvSpPr>
          <p:spPr>
            <a:xfrm>
              <a:off x="6228184" y="1730811"/>
              <a:ext cx="2592288"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grpSp>
        <p:nvGrpSpPr>
          <p:cNvPr id="14" name="Group 13"/>
          <p:cNvGrpSpPr/>
          <p:nvPr/>
        </p:nvGrpSpPr>
        <p:grpSpPr>
          <a:xfrm>
            <a:off x="2819805" y="1297409"/>
            <a:ext cx="1817049" cy="1130325"/>
            <a:chOff x="6228184" y="1730811"/>
            <a:chExt cx="2592288" cy="1130325"/>
          </a:xfrm>
        </p:grpSpPr>
        <p:sp>
          <p:nvSpPr>
            <p:cNvPr id="15" name="TextBox 14"/>
            <p:cNvSpPr txBox="1"/>
            <p:nvPr/>
          </p:nvSpPr>
          <p:spPr>
            <a:xfrm>
              <a:off x="6228184" y="2030139"/>
              <a:ext cx="2592288"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6" name="TextBox 15"/>
            <p:cNvSpPr txBox="1"/>
            <p:nvPr/>
          </p:nvSpPr>
          <p:spPr>
            <a:xfrm>
              <a:off x="6228184" y="1730811"/>
              <a:ext cx="2592288"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grpSp>
        <p:nvGrpSpPr>
          <p:cNvPr id="17" name="Group 16"/>
          <p:cNvGrpSpPr/>
          <p:nvPr/>
        </p:nvGrpSpPr>
        <p:grpSpPr>
          <a:xfrm>
            <a:off x="6948264" y="1297409"/>
            <a:ext cx="1817049" cy="1130325"/>
            <a:chOff x="6228184" y="1730811"/>
            <a:chExt cx="2592288" cy="1130325"/>
          </a:xfrm>
        </p:grpSpPr>
        <p:sp>
          <p:nvSpPr>
            <p:cNvPr id="18" name="TextBox 17"/>
            <p:cNvSpPr txBox="1"/>
            <p:nvPr/>
          </p:nvSpPr>
          <p:spPr>
            <a:xfrm>
              <a:off x="6228184" y="2030139"/>
              <a:ext cx="2592288"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9" name="TextBox 18"/>
            <p:cNvSpPr txBox="1"/>
            <p:nvPr/>
          </p:nvSpPr>
          <p:spPr>
            <a:xfrm>
              <a:off x="6228184" y="1730811"/>
              <a:ext cx="2592288"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grpSp>
        <p:nvGrpSpPr>
          <p:cNvPr id="20" name="Group 19"/>
          <p:cNvGrpSpPr/>
          <p:nvPr/>
        </p:nvGrpSpPr>
        <p:grpSpPr>
          <a:xfrm>
            <a:off x="4884034" y="3313633"/>
            <a:ext cx="1817049" cy="1130325"/>
            <a:chOff x="6228184" y="1730811"/>
            <a:chExt cx="2592288" cy="1130325"/>
          </a:xfrm>
        </p:grpSpPr>
        <p:sp>
          <p:nvSpPr>
            <p:cNvPr id="21" name="TextBox 20"/>
            <p:cNvSpPr txBox="1"/>
            <p:nvPr/>
          </p:nvSpPr>
          <p:spPr>
            <a:xfrm>
              <a:off x="6228184" y="2030139"/>
              <a:ext cx="2592288"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22" name="TextBox 21"/>
            <p:cNvSpPr txBox="1"/>
            <p:nvPr/>
          </p:nvSpPr>
          <p:spPr>
            <a:xfrm>
              <a:off x="6228184" y="1730811"/>
              <a:ext cx="2592288"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4152675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Lý do chọn đề tài</a:t>
            </a:r>
            <a:endParaRPr lang="ko-KR" altLang="en-US" dirty="0"/>
          </a:p>
        </p:txBody>
      </p:sp>
      <p:sp>
        <p:nvSpPr>
          <p:cNvPr id="3" name="Text Placeholder 2"/>
          <p:cNvSpPr>
            <a:spLocks noGrp="1"/>
          </p:cNvSpPr>
          <p:nvPr>
            <p:ph type="body" sz="quarter" idx="11"/>
          </p:nvPr>
        </p:nvSpPr>
        <p:spPr>
          <a:xfrm>
            <a:off x="725145" y="987574"/>
            <a:ext cx="7663279" cy="3528392"/>
          </a:xfrm>
        </p:spPr>
        <p:txBody>
          <a:bodyPr/>
          <a:lstStyle/>
          <a:p>
            <a:pPr marL="285750" lvl="0" indent="-285750" algn="just">
              <a:buFontTx/>
              <a:buChar char="-"/>
            </a:pPr>
            <a:r>
              <a:rPr lang="en-US" altLang="ko-KR" sz="1600" smtClean="0">
                <a:solidFill>
                  <a:schemeClr val="tx1"/>
                </a:solidFill>
              </a:rPr>
              <a:t>Nhu cầu thu thập thông tin ngày càng tăng và lượng thông tin trên internet ngày càng phong phú.</a:t>
            </a:r>
          </a:p>
          <a:p>
            <a:pPr marL="285750" lvl="0" indent="-285750" algn="just">
              <a:buFontTx/>
              <a:buChar char="-"/>
            </a:pPr>
            <a:r>
              <a:rPr lang="en-US" altLang="ko-KR" sz="1600" smtClean="0">
                <a:solidFill>
                  <a:schemeClr val="tx1"/>
                </a:solidFill>
              </a:rPr>
              <a:t>Việc thu thập thông tin bằng tay rất tốn nhiều thời gian, công sức mà không đạt hiểu quả cao.</a:t>
            </a:r>
          </a:p>
          <a:p>
            <a:pPr marL="285750" lvl="0" indent="-285750" algn="just">
              <a:buFont typeface="Symbol" pitchFamily="18" charset="2"/>
              <a:buChar char="Þ"/>
            </a:pPr>
            <a:r>
              <a:rPr lang="en-US" altLang="ko-KR" sz="1600" smtClean="0">
                <a:solidFill>
                  <a:schemeClr val="tx1"/>
                </a:solidFill>
              </a:rPr>
              <a:t>Cần một công cụ - chương trình tổng hợp thông tin một cách tự động và đó là chương trình thu thập web (web crawler)</a:t>
            </a:r>
          </a:p>
          <a:p>
            <a:pPr marL="285750" lvl="0" indent="-285750" algn="just">
              <a:buFontTx/>
              <a:buChar char="-"/>
            </a:pPr>
            <a:r>
              <a:rPr lang="en-US" altLang="ko-KR" sz="1600" smtClean="0">
                <a:solidFill>
                  <a:schemeClr val="tx1"/>
                </a:solidFill>
              </a:rPr>
              <a:t>Hiện nay, bất động sản là một chủ đề nóng hổi và nguồn thông tin về nó rất lớn.</a:t>
            </a:r>
          </a:p>
          <a:p>
            <a:pPr marL="285750" lvl="0" indent="-285750" algn="just">
              <a:buFont typeface="Symbol" pitchFamily="18" charset="2"/>
              <a:buChar char="Þ"/>
            </a:pPr>
            <a:r>
              <a:rPr lang="en-US" altLang="ko-KR" sz="1600" smtClean="0">
                <a:solidFill>
                  <a:schemeClr val="tx1"/>
                </a:solidFill>
              </a:rPr>
              <a:t>Xây dựng website bất động sản với dữ liệu web động, tận dụng nguồn dữ liệu, tiết kiệm thời gian tra cứu thông tin, tạo sự khác biệt với các website bất động sản khác.</a:t>
            </a:r>
          </a:p>
          <a:p>
            <a:pPr lvl="0"/>
            <a:endParaRPr lang="en-US" altLang="ko-KR" sz="1800" dirty="0"/>
          </a:p>
        </p:txBody>
      </p:sp>
    </p:spTree>
    <p:extLst>
      <p:ext uri="{BB962C8B-B14F-4D97-AF65-F5344CB8AC3E}">
        <p14:creationId xmlns:p14="http://schemas.microsoft.com/office/powerpoint/2010/main" val="171126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03709DA0-FDB6-4836-9422-4D694DE13749}"/>
              </a:ext>
            </a:extLst>
          </p:cNvPr>
          <p:cNvSpPr>
            <a:spLocks noGrp="1"/>
          </p:cNvSpPr>
          <p:nvPr>
            <p:ph type="pic" idx="1"/>
          </p:nvPr>
        </p:nvSpPr>
        <p:spPr/>
      </p:sp>
      <p:sp>
        <p:nvSpPr>
          <p:cNvPr id="6" name="Oval 5"/>
          <p:cNvSpPr/>
          <p:nvPr/>
        </p:nvSpPr>
        <p:spPr>
          <a:xfrm>
            <a:off x="611560" y="123478"/>
            <a:ext cx="2448272" cy="24482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Group 7"/>
          <p:cNvGrpSpPr/>
          <p:nvPr/>
        </p:nvGrpSpPr>
        <p:grpSpPr>
          <a:xfrm>
            <a:off x="6111448" y="2733152"/>
            <a:ext cx="2520279" cy="678692"/>
            <a:chOff x="803640" y="3362835"/>
            <a:chExt cx="2059657" cy="678692"/>
          </a:xfrm>
        </p:grpSpPr>
        <p:sp>
          <p:nvSpPr>
            <p:cNvPr id="9" name="TextBox 8"/>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a:t>
              </a:r>
              <a:endParaRPr lang="ko-KR" altLang="en-US" sz="1200" dirty="0">
                <a:solidFill>
                  <a:schemeClr val="bg1"/>
                </a:solidFill>
                <a:latin typeface="Arial" pitchFamily="34" charset="0"/>
                <a:cs typeface="Arial" pitchFamily="34" charset="0"/>
              </a:endParaRPr>
            </a:p>
          </p:txBody>
        </p:sp>
        <p:sp>
          <p:nvSpPr>
            <p:cNvPr id="10" name="TextBox 9"/>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11" name="Group 10"/>
          <p:cNvGrpSpPr/>
          <p:nvPr/>
        </p:nvGrpSpPr>
        <p:grpSpPr>
          <a:xfrm>
            <a:off x="6111448" y="3429229"/>
            <a:ext cx="2520279" cy="678692"/>
            <a:chOff x="803640" y="3362835"/>
            <a:chExt cx="2059657" cy="678692"/>
          </a:xfrm>
        </p:grpSpPr>
        <p:sp>
          <p:nvSpPr>
            <p:cNvPr id="12" name="TextBox 11"/>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a:t>
              </a:r>
              <a:endParaRPr lang="ko-KR" altLang="en-US" sz="1200" dirty="0">
                <a:solidFill>
                  <a:schemeClr val="bg1"/>
                </a:solidFill>
                <a:latin typeface="Arial" pitchFamily="34" charset="0"/>
                <a:cs typeface="Arial" pitchFamily="34" charset="0"/>
              </a:endParaRPr>
            </a:p>
          </p:txBody>
        </p:sp>
        <p:sp>
          <p:nvSpPr>
            <p:cNvPr id="13" name="TextBox 12"/>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sp>
        <p:nvSpPr>
          <p:cNvPr id="14" name="Oval 13"/>
          <p:cNvSpPr/>
          <p:nvPr/>
        </p:nvSpPr>
        <p:spPr>
          <a:xfrm>
            <a:off x="5513845" y="2817824"/>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5513845" y="4193148"/>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9"/>
          <p:cNvSpPr/>
          <p:nvPr/>
        </p:nvSpPr>
        <p:spPr>
          <a:xfrm>
            <a:off x="5645182" y="2961734"/>
            <a:ext cx="236654" cy="22152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7"/>
          <p:cNvSpPr/>
          <p:nvPr/>
        </p:nvSpPr>
        <p:spPr>
          <a:xfrm>
            <a:off x="5645182" y="4343903"/>
            <a:ext cx="234783" cy="2347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Oval 17"/>
          <p:cNvSpPr/>
          <p:nvPr/>
        </p:nvSpPr>
        <p:spPr>
          <a:xfrm>
            <a:off x="5508104" y="3505486"/>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21"/>
          <p:cNvSpPr>
            <a:spLocks noChangeAspect="1"/>
          </p:cNvSpPr>
          <p:nvPr/>
        </p:nvSpPr>
        <p:spPr>
          <a:xfrm>
            <a:off x="5626688" y="3618612"/>
            <a:ext cx="271770" cy="27404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2" name="Group 21"/>
          <p:cNvGrpSpPr/>
          <p:nvPr/>
        </p:nvGrpSpPr>
        <p:grpSpPr>
          <a:xfrm>
            <a:off x="6111448" y="4125306"/>
            <a:ext cx="2520279" cy="678692"/>
            <a:chOff x="803640" y="3362835"/>
            <a:chExt cx="2059657" cy="678692"/>
          </a:xfrm>
        </p:grpSpPr>
        <p:sp>
          <p:nvSpPr>
            <p:cNvPr id="23" name="TextBox 22"/>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a:t>
              </a:r>
              <a:endParaRPr lang="ko-KR" altLang="en-US" sz="1200" dirty="0">
                <a:solidFill>
                  <a:schemeClr val="bg1"/>
                </a:solidFill>
                <a:latin typeface="Arial" pitchFamily="34" charset="0"/>
                <a:cs typeface="Arial" pitchFamily="34" charset="0"/>
              </a:endParaRPr>
            </a:p>
          </p:txBody>
        </p:sp>
        <p:sp>
          <p:nvSpPr>
            <p:cNvPr id="24" name="TextBox 23"/>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sp>
        <p:nvSpPr>
          <p:cNvPr id="28" name="Text Placeholder 13"/>
          <p:cNvSpPr txBox="1">
            <a:spLocks/>
          </p:cNvSpPr>
          <p:nvPr/>
        </p:nvSpPr>
        <p:spPr>
          <a:xfrm>
            <a:off x="467544" y="555526"/>
            <a:ext cx="2736304" cy="158417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2800" b="1" dirty="0">
                <a:solidFill>
                  <a:schemeClr val="bg1"/>
                </a:solidFill>
                <a:latin typeface="Arial" pitchFamily="34" charset="0"/>
                <a:cs typeface="Arial" pitchFamily="34" charset="0"/>
              </a:rPr>
              <a:t>Simple</a:t>
            </a:r>
          </a:p>
          <a:p>
            <a:pPr marL="0" indent="0" algn="ctr">
              <a:lnSpc>
                <a:spcPct val="110000"/>
              </a:lnSpc>
              <a:buNone/>
            </a:pPr>
            <a:r>
              <a:rPr lang="en-US" altLang="ko-KR" sz="2800" b="1" dirty="0">
                <a:solidFill>
                  <a:schemeClr val="bg1"/>
                </a:solidFill>
                <a:latin typeface="Arial" pitchFamily="34" charset="0"/>
                <a:cs typeface="Arial" pitchFamily="34" charset="0"/>
              </a:rPr>
              <a:t>Presentation</a:t>
            </a:r>
          </a:p>
          <a:p>
            <a:pPr marL="0" indent="0" algn="ctr">
              <a:lnSpc>
                <a:spcPct val="110000"/>
              </a:lnSpc>
              <a:buNone/>
            </a:pPr>
            <a:r>
              <a:rPr lang="en-US" altLang="ko-KR" sz="2800" b="1" dirty="0">
                <a:solidFill>
                  <a:schemeClr val="bg1"/>
                </a:solidFill>
                <a:latin typeface="Arial" pitchFamily="34" charset="0"/>
                <a:cs typeface="Arial" pitchFamily="34" charset="0"/>
              </a:rPr>
              <a:t>Design</a:t>
            </a:r>
          </a:p>
        </p:txBody>
      </p:sp>
    </p:spTree>
    <p:extLst>
      <p:ext uri="{BB962C8B-B14F-4D97-AF65-F5344CB8AC3E}">
        <p14:creationId xmlns:p14="http://schemas.microsoft.com/office/powerpoint/2010/main" val="3314394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79811" y="843558"/>
            <a:ext cx="3384376" cy="3384376"/>
          </a:xfrm>
        </p:spPr>
        <p:txBody>
          <a:bodyPr/>
          <a:lstStyle/>
          <a:p>
            <a:r>
              <a:rPr lang="en-US" altLang="ko-KR" sz="2400" b="1" smtClean="0"/>
              <a:t>Chương 1</a:t>
            </a:r>
          </a:p>
          <a:p>
            <a:r>
              <a:rPr lang="en-US" altLang="ko-KR" sz="2400" b="1" smtClean="0"/>
              <a:t>Thu thập thông tin, xử lý thông tin bằng crawler và xây dựng cơ sở dữ liệu</a:t>
            </a:r>
            <a:endParaRPr lang="ko-KR" altLang="en-US" sz="2400" b="1" dirty="0"/>
          </a:p>
        </p:txBody>
      </p:sp>
      <p:sp>
        <p:nvSpPr>
          <p:cNvPr id="4" name="Block Arc 14"/>
          <p:cNvSpPr/>
          <p:nvPr/>
        </p:nvSpPr>
        <p:spPr>
          <a:xfrm rot="16200000">
            <a:off x="5076254" y="3717246"/>
            <a:ext cx="599615" cy="60001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024148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Parallelogram 3"/>
          <p:cNvSpPr/>
          <p:nvPr/>
        </p:nvSpPr>
        <p:spPr>
          <a:xfrm flipH="1">
            <a:off x="3308404" y="3965712"/>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 name="Parallelogram 4"/>
          <p:cNvSpPr/>
          <p:nvPr/>
        </p:nvSpPr>
        <p:spPr>
          <a:xfrm rot="16200000" flipH="1" flipV="1">
            <a:off x="3052072" y="4222045"/>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arallelogram 5"/>
          <p:cNvSpPr/>
          <p:nvPr/>
        </p:nvSpPr>
        <p:spPr>
          <a:xfrm flipH="1">
            <a:off x="2267744" y="4409211"/>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7" name="Rectangle 6"/>
          <p:cNvSpPr/>
          <p:nvPr/>
        </p:nvSpPr>
        <p:spPr>
          <a:xfrm>
            <a:off x="3597" y="4409977"/>
            <a:ext cx="3024336" cy="3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8" name="Parallelogram 7"/>
          <p:cNvSpPr/>
          <p:nvPr/>
        </p:nvSpPr>
        <p:spPr>
          <a:xfrm flipH="1">
            <a:off x="4329743" y="3519994"/>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9" name="Parallelogram 8"/>
          <p:cNvSpPr/>
          <p:nvPr/>
        </p:nvSpPr>
        <p:spPr>
          <a:xfrm rot="16200000" flipH="1" flipV="1">
            <a:off x="4073411" y="3776327"/>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Parallelogram 9"/>
          <p:cNvSpPr/>
          <p:nvPr/>
        </p:nvSpPr>
        <p:spPr>
          <a:xfrm flipH="1">
            <a:off x="5369754" y="3075806"/>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1" name="Parallelogram 10"/>
          <p:cNvSpPr/>
          <p:nvPr/>
        </p:nvSpPr>
        <p:spPr>
          <a:xfrm rot="16200000" flipH="1" flipV="1">
            <a:off x="5113422" y="3332139"/>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Parallelogram 11"/>
          <p:cNvSpPr/>
          <p:nvPr/>
        </p:nvSpPr>
        <p:spPr>
          <a:xfrm flipH="1">
            <a:off x="6399132" y="2631675"/>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 name="Parallelogram 12"/>
          <p:cNvSpPr/>
          <p:nvPr/>
        </p:nvSpPr>
        <p:spPr>
          <a:xfrm rot="16200000" flipH="1" flipV="1">
            <a:off x="6142800" y="2888008"/>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arallelogram 13"/>
          <p:cNvSpPr/>
          <p:nvPr/>
        </p:nvSpPr>
        <p:spPr>
          <a:xfrm flipH="1">
            <a:off x="7429684" y="2211710"/>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5" name="Parallelogram 14"/>
          <p:cNvSpPr/>
          <p:nvPr/>
        </p:nvSpPr>
        <p:spPr>
          <a:xfrm rot="16200000" flipH="1" flipV="1">
            <a:off x="7173352" y="2468043"/>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15"/>
          <p:cNvSpPr/>
          <p:nvPr/>
        </p:nvSpPr>
        <p:spPr>
          <a:xfrm>
            <a:off x="8316416" y="2212476"/>
            <a:ext cx="827584" cy="3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 name="Parallelogram 16"/>
          <p:cNvSpPr/>
          <p:nvPr/>
        </p:nvSpPr>
        <p:spPr>
          <a:xfrm flipH="1">
            <a:off x="3812476" y="4072295"/>
            <a:ext cx="288000" cy="108000"/>
          </a:xfrm>
          <a:prstGeom prst="parallelogram">
            <a:avLst>
              <a:gd name="adj" fmla="val 82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Parallelogram 17"/>
          <p:cNvSpPr/>
          <p:nvPr/>
        </p:nvSpPr>
        <p:spPr>
          <a:xfrm flipH="1">
            <a:off x="4833815" y="3626577"/>
            <a:ext cx="288000" cy="108000"/>
          </a:xfrm>
          <a:prstGeom prst="parallelogram">
            <a:avLst>
              <a:gd name="adj" fmla="val 8220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Parallelogram 18"/>
          <p:cNvSpPr/>
          <p:nvPr/>
        </p:nvSpPr>
        <p:spPr>
          <a:xfrm flipH="1">
            <a:off x="5855154" y="3180859"/>
            <a:ext cx="288000" cy="108000"/>
          </a:xfrm>
          <a:prstGeom prst="parallelogram">
            <a:avLst>
              <a:gd name="adj" fmla="val 8220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Parallelogram 19"/>
          <p:cNvSpPr/>
          <p:nvPr/>
        </p:nvSpPr>
        <p:spPr>
          <a:xfrm flipH="1">
            <a:off x="6903204" y="2738258"/>
            <a:ext cx="288000" cy="108000"/>
          </a:xfrm>
          <a:prstGeom prst="parallelogram">
            <a:avLst>
              <a:gd name="adj" fmla="val 822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Parallelogram 20"/>
          <p:cNvSpPr/>
          <p:nvPr/>
        </p:nvSpPr>
        <p:spPr>
          <a:xfrm flipH="1">
            <a:off x="7897832" y="2289423"/>
            <a:ext cx="288000" cy="108000"/>
          </a:xfrm>
          <a:prstGeom prst="parallelogram">
            <a:avLst>
              <a:gd name="adj" fmla="val 82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Oval 21"/>
          <p:cNvSpPr/>
          <p:nvPr/>
        </p:nvSpPr>
        <p:spPr>
          <a:xfrm>
            <a:off x="3560405" y="2682353"/>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Oval 22"/>
          <p:cNvSpPr/>
          <p:nvPr/>
        </p:nvSpPr>
        <p:spPr>
          <a:xfrm>
            <a:off x="4582743" y="2238603"/>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Oval 23"/>
          <p:cNvSpPr/>
          <p:nvPr/>
        </p:nvSpPr>
        <p:spPr>
          <a:xfrm>
            <a:off x="5605081" y="1794854"/>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Oval 24"/>
          <p:cNvSpPr/>
          <p:nvPr/>
        </p:nvSpPr>
        <p:spPr>
          <a:xfrm>
            <a:off x="6627419" y="1351105"/>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Oval 25"/>
          <p:cNvSpPr/>
          <p:nvPr/>
        </p:nvSpPr>
        <p:spPr>
          <a:xfrm>
            <a:off x="7649758" y="907356"/>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Rectangle 36"/>
          <p:cNvSpPr/>
          <p:nvPr/>
        </p:nvSpPr>
        <p:spPr>
          <a:xfrm>
            <a:off x="6860929" y="1591487"/>
            <a:ext cx="340795" cy="284878"/>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Oval 21"/>
          <p:cNvSpPr>
            <a:spLocks noChangeAspect="1"/>
          </p:cNvSpPr>
          <p:nvPr/>
        </p:nvSpPr>
        <p:spPr>
          <a:xfrm>
            <a:off x="3747091" y="2867289"/>
            <a:ext cx="418700" cy="42219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Rounded Rectangle 27"/>
          <p:cNvSpPr/>
          <p:nvPr/>
        </p:nvSpPr>
        <p:spPr>
          <a:xfrm>
            <a:off x="5824092" y="2036343"/>
            <a:ext cx="374982" cy="28803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Rectangle 9"/>
          <p:cNvSpPr/>
          <p:nvPr/>
        </p:nvSpPr>
        <p:spPr>
          <a:xfrm>
            <a:off x="4819468" y="2459561"/>
            <a:ext cx="316694" cy="29645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16"/>
          <p:cNvSpPr/>
          <p:nvPr/>
        </p:nvSpPr>
        <p:spPr>
          <a:xfrm rot="2700000">
            <a:off x="7922628" y="1082580"/>
            <a:ext cx="246331" cy="44162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537159" y="2063626"/>
            <a:ext cx="2897245" cy="2123658"/>
          </a:xfrm>
          <a:prstGeom prst="rect">
            <a:avLst/>
          </a:prstGeom>
          <a:noFill/>
        </p:spPr>
        <p:txBody>
          <a:bodyPr wrap="square" rtlCol="0" anchor="ctr">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a:t>
            </a:r>
          </a:p>
        </p:txBody>
      </p:sp>
      <p:sp>
        <p:nvSpPr>
          <p:cNvPr id="33" name="TextBox 32"/>
          <p:cNvSpPr txBox="1"/>
          <p:nvPr/>
        </p:nvSpPr>
        <p:spPr>
          <a:xfrm>
            <a:off x="537160" y="1299127"/>
            <a:ext cx="1189749" cy="830997"/>
          </a:xfrm>
          <a:prstGeom prst="rect">
            <a:avLst/>
          </a:prstGeom>
          <a:noFill/>
        </p:spPr>
        <p:txBody>
          <a:bodyPr wrap="none" rtlCol="0" anchor="ctr">
            <a:spAutoFit/>
          </a:bodyPr>
          <a:lstStyle/>
          <a:p>
            <a:r>
              <a:rPr lang="en-US" altLang="ko-KR" sz="4800" b="1" dirty="0">
                <a:solidFill>
                  <a:schemeClr val="bg1"/>
                </a:solidFill>
                <a:cs typeface="Arial" pitchFamily="34" charset="0"/>
              </a:rPr>
              <a:t>45</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34" name="TextBox 33"/>
          <p:cNvSpPr txBox="1"/>
          <p:nvPr/>
        </p:nvSpPr>
        <p:spPr>
          <a:xfrm>
            <a:off x="1726909" y="1299708"/>
            <a:ext cx="1566020" cy="830997"/>
          </a:xfrm>
          <a:prstGeom prst="rect">
            <a:avLst/>
          </a:prstGeom>
          <a:noFill/>
        </p:spPr>
        <p:txBody>
          <a:bodyPr wrap="square" rtlCol="0" anchor="ctr">
            <a:spAutoFit/>
          </a:bodyPr>
          <a:lstStyle/>
          <a:p>
            <a:r>
              <a:rPr lang="en-US" altLang="ko-KR" sz="1200" dirty="0">
                <a:solidFill>
                  <a:schemeClr val="bg1"/>
                </a:solidFill>
                <a:cs typeface="Arial" pitchFamily="34" charset="0"/>
              </a:rPr>
              <a:t>Get a modern PowerPoint  Presentation that is beautifully designed. </a:t>
            </a:r>
          </a:p>
        </p:txBody>
      </p:sp>
      <p:cxnSp>
        <p:nvCxnSpPr>
          <p:cNvPr id="35" name="Straight Connector 34"/>
          <p:cNvCxnSpPr>
            <a:cxnSpLocks/>
            <a:stCxn id="22" idx="4"/>
          </p:cNvCxnSpPr>
          <p:nvPr/>
        </p:nvCxnSpPr>
        <p:spPr>
          <a:xfrm>
            <a:off x="3956441" y="3474425"/>
            <a:ext cx="35"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3" idx="4"/>
          </p:cNvCxnSpPr>
          <p:nvPr/>
        </p:nvCxnSpPr>
        <p:spPr>
          <a:xfrm>
            <a:off x="4978779" y="3030674"/>
            <a:ext cx="2659"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4"/>
          </p:cNvCxnSpPr>
          <p:nvPr/>
        </p:nvCxnSpPr>
        <p:spPr>
          <a:xfrm>
            <a:off x="6001117" y="2586925"/>
            <a:ext cx="5283"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 idx="4"/>
          </p:cNvCxnSpPr>
          <p:nvPr/>
        </p:nvCxnSpPr>
        <p:spPr>
          <a:xfrm>
            <a:off x="7023455" y="2143176"/>
            <a:ext cx="7907"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6" idx="4"/>
          </p:cNvCxnSpPr>
          <p:nvPr/>
        </p:nvCxnSpPr>
        <p:spPr>
          <a:xfrm flipH="1">
            <a:off x="8041832" y="1699428"/>
            <a:ext cx="3962"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667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4" name="Group 3"/>
          <p:cNvGrpSpPr/>
          <p:nvPr/>
        </p:nvGrpSpPr>
        <p:grpSpPr>
          <a:xfrm>
            <a:off x="1419482" y="1824475"/>
            <a:ext cx="6305037" cy="1180904"/>
            <a:chOff x="1487601" y="1824475"/>
            <a:chExt cx="6305037" cy="1180904"/>
          </a:xfrm>
        </p:grpSpPr>
        <p:grpSp>
          <p:nvGrpSpPr>
            <p:cNvPr id="5" name="Group 4"/>
            <p:cNvGrpSpPr/>
            <p:nvPr/>
          </p:nvGrpSpPr>
          <p:grpSpPr>
            <a:xfrm>
              <a:off x="1487601" y="1824475"/>
              <a:ext cx="1584174" cy="1180904"/>
              <a:chOff x="3172893" y="1845216"/>
              <a:chExt cx="1109258" cy="826883"/>
            </a:xfrm>
          </p:grpSpPr>
          <p:sp>
            <p:nvSpPr>
              <p:cNvPr id="18"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9"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20" name="Parallelogram 19"/>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6" name="Group 5"/>
            <p:cNvGrpSpPr/>
            <p:nvPr/>
          </p:nvGrpSpPr>
          <p:grpSpPr>
            <a:xfrm>
              <a:off x="3061222" y="1824475"/>
              <a:ext cx="1584174" cy="1180904"/>
              <a:chOff x="3172893" y="1845216"/>
              <a:chExt cx="1109258" cy="826883"/>
            </a:xfrm>
          </p:grpSpPr>
          <p:sp>
            <p:nvSpPr>
              <p:cNvPr id="15"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6"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 name="Parallelogram 16"/>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7" name="Group 6"/>
            <p:cNvGrpSpPr/>
            <p:nvPr/>
          </p:nvGrpSpPr>
          <p:grpSpPr>
            <a:xfrm>
              <a:off x="4634843" y="1824475"/>
              <a:ext cx="1584174" cy="1180904"/>
              <a:chOff x="3172893" y="1845216"/>
              <a:chExt cx="1109258" cy="826883"/>
            </a:xfrm>
          </p:grpSpPr>
          <p:sp>
            <p:nvSpPr>
              <p:cNvPr id="12"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4" name="Parallelogram 13"/>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8" name="Group 7"/>
            <p:cNvGrpSpPr/>
            <p:nvPr/>
          </p:nvGrpSpPr>
          <p:grpSpPr>
            <a:xfrm>
              <a:off x="6208464" y="1824475"/>
              <a:ext cx="1584174" cy="1180904"/>
              <a:chOff x="3172893" y="1845216"/>
              <a:chExt cx="1109258" cy="826883"/>
            </a:xfrm>
          </p:grpSpPr>
          <p:sp>
            <p:nvSpPr>
              <p:cNvPr id="9"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1" name="Parallelogram 10"/>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sp>
        <p:nvSpPr>
          <p:cNvPr id="21" name="Oval 7"/>
          <p:cNvSpPr/>
          <p:nvPr/>
        </p:nvSpPr>
        <p:spPr>
          <a:xfrm>
            <a:off x="2045719" y="2225711"/>
            <a:ext cx="331180" cy="33118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22" name="Rounded Rectangle 27"/>
          <p:cNvSpPr/>
          <p:nvPr/>
        </p:nvSpPr>
        <p:spPr>
          <a:xfrm>
            <a:off x="5166228" y="2257074"/>
            <a:ext cx="390317" cy="29981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23" name="Rectangle 9"/>
          <p:cNvSpPr/>
          <p:nvPr/>
        </p:nvSpPr>
        <p:spPr>
          <a:xfrm>
            <a:off x="3622943" y="2294917"/>
            <a:ext cx="329645" cy="30857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4" name="Rounded Rectangle 7"/>
          <p:cNvSpPr/>
          <p:nvPr/>
        </p:nvSpPr>
        <p:spPr>
          <a:xfrm>
            <a:off x="6753483" y="2257074"/>
            <a:ext cx="363049" cy="31330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25" name="Group 24"/>
          <p:cNvGrpSpPr/>
          <p:nvPr/>
        </p:nvGrpSpPr>
        <p:grpSpPr>
          <a:xfrm>
            <a:off x="668489" y="3299577"/>
            <a:ext cx="1752190" cy="1360405"/>
            <a:chOff x="496119" y="2379899"/>
            <a:chExt cx="1752190" cy="1360405"/>
          </a:xfrm>
          <a:noFill/>
        </p:grpSpPr>
        <p:sp>
          <p:nvSpPr>
            <p:cNvPr id="26" name="TextBox 25"/>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a:t>
              </a:r>
            </a:p>
          </p:txBody>
        </p:sp>
        <p:sp>
          <p:nvSpPr>
            <p:cNvPr id="27" name="TextBox 26"/>
            <p:cNvSpPr txBox="1"/>
            <p:nvPr/>
          </p:nvSpPr>
          <p:spPr>
            <a:xfrm>
              <a:off x="496119" y="2379899"/>
              <a:ext cx="1752190" cy="307777"/>
            </a:xfrm>
            <a:prstGeom prst="rect">
              <a:avLst/>
            </a:prstGeom>
            <a:grpFill/>
          </p:spPr>
          <p:txBody>
            <a:bodyPr wrap="square" rtlCol="0" anchor="ctr">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28" name="Group 27"/>
          <p:cNvGrpSpPr/>
          <p:nvPr/>
        </p:nvGrpSpPr>
        <p:grpSpPr>
          <a:xfrm>
            <a:off x="2684713" y="3299577"/>
            <a:ext cx="1752190" cy="1360405"/>
            <a:chOff x="496119" y="2379899"/>
            <a:chExt cx="1752190" cy="1360405"/>
          </a:xfrm>
          <a:noFill/>
        </p:grpSpPr>
        <p:sp>
          <p:nvSpPr>
            <p:cNvPr id="29" name="TextBox 28"/>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a:t>
              </a:r>
            </a:p>
          </p:txBody>
        </p:sp>
        <p:sp>
          <p:nvSpPr>
            <p:cNvPr id="30" name="TextBox 29"/>
            <p:cNvSpPr txBox="1"/>
            <p:nvPr/>
          </p:nvSpPr>
          <p:spPr>
            <a:xfrm>
              <a:off x="496119" y="2379899"/>
              <a:ext cx="1752190" cy="307777"/>
            </a:xfrm>
            <a:prstGeom prst="rect">
              <a:avLst/>
            </a:prstGeom>
            <a:grpFill/>
          </p:spPr>
          <p:txBody>
            <a:bodyPr wrap="square" rtlCol="0" anchor="ctr">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31" name="Group 30"/>
          <p:cNvGrpSpPr/>
          <p:nvPr/>
        </p:nvGrpSpPr>
        <p:grpSpPr>
          <a:xfrm>
            <a:off x="4700937" y="3299577"/>
            <a:ext cx="1752190" cy="1360405"/>
            <a:chOff x="496119" y="2379899"/>
            <a:chExt cx="1752190" cy="1360405"/>
          </a:xfrm>
          <a:noFill/>
        </p:grpSpPr>
        <p:sp>
          <p:nvSpPr>
            <p:cNvPr id="32" name="TextBox 31"/>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a:t>
              </a:r>
            </a:p>
          </p:txBody>
        </p:sp>
        <p:sp>
          <p:nvSpPr>
            <p:cNvPr id="33" name="TextBox 32"/>
            <p:cNvSpPr txBox="1"/>
            <p:nvPr/>
          </p:nvSpPr>
          <p:spPr>
            <a:xfrm>
              <a:off x="496119" y="2379899"/>
              <a:ext cx="1752190"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34" name="Group 33"/>
          <p:cNvGrpSpPr/>
          <p:nvPr/>
        </p:nvGrpSpPr>
        <p:grpSpPr>
          <a:xfrm>
            <a:off x="6717161" y="3299577"/>
            <a:ext cx="1752190" cy="1360405"/>
            <a:chOff x="496119" y="2379899"/>
            <a:chExt cx="1752190" cy="1360405"/>
          </a:xfrm>
          <a:noFill/>
        </p:grpSpPr>
        <p:sp>
          <p:nvSpPr>
            <p:cNvPr id="35" name="TextBox 34"/>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a:t>
              </a:r>
            </a:p>
          </p:txBody>
        </p:sp>
        <p:sp>
          <p:nvSpPr>
            <p:cNvPr id="36" name="TextBox 35"/>
            <p:cNvSpPr txBox="1"/>
            <p:nvPr/>
          </p:nvSpPr>
          <p:spPr>
            <a:xfrm>
              <a:off x="496119" y="2379899"/>
              <a:ext cx="1752190"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spTree>
    <p:extLst>
      <p:ext uri="{BB962C8B-B14F-4D97-AF65-F5344CB8AC3E}">
        <p14:creationId xmlns:p14="http://schemas.microsoft.com/office/powerpoint/2010/main" val="23797897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16" name="Group 15"/>
          <p:cNvGrpSpPr/>
          <p:nvPr/>
        </p:nvGrpSpPr>
        <p:grpSpPr>
          <a:xfrm>
            <a:off x="2451515" y="1867864"/>
            <a:ext cx="1512168" cy="1048024"/>
            <a:chOff x="803640" y="3362835"/>
            <a:chExt cx="2059657" cy="1048024"/>
          </a:xfrm>
        </p:grpSpPr>
        <p:sp>
          <p:nvSpPr>
            <p:cNvPr id="17" name="TextBox 16"/>
            <p:cNvSpPr txBox="1"/>
            <p:nvPr/>
          </p:nvSpPr>
          <p:spPr>
            <a:xfrm>
              <a:off x="803640" y="3579862"/>
              <a:ext cx="2059657" cy="830997"/>
            </a:xfrm>
            <a:prstGeom prst="rect">
              <a:avLst/>
            </a:prstGeom>
            <a:no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18" name="TextBox 17"/>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9" name="Group 18"/>
          <p:cNvGrpSpPr/>
          <p:nvPr/>
        </p:nvGrpSpPr>
        <p:grpSpPr>
          <a:xfrm>
            <a:off x="563405" y="3694524"/>
            <a:ext cx="1512168" cy="1048024"/>
            <a:chOff x="803640" y="3362835"/>
            <a:chExt cx="2059657" cy="1048024"/>
          </a:xfrm>
        </p:grpSpPr>
        <p:sp>
          <p:nvSpPr>
            <p:cNvPr id="20" name="TextBox 19"/>
            <p:cNvSpPr txBox="1"/>
            <p:nvPr/>
          </p:nvSpPr>
          <p:spPr>
            <a:xfrm>
              <a:off x="803640" y="3579862"/>
              <a:ext cx="2059657" cy="830997"/>
            </a:xfrm>
            <a:prstGeom prst="rect">
              <a:avLst/>
            </a:prstGeom>
            <a:no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21" name="TextBox 20"/>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22" name="Rectangle 9"/>
          <p:cNvSpPr/>
          <p:nvPr/>
        </p:nvSpPr>
        <p:spPr>
          <a:xfrm>
            <a:off x="1125500" y="3209119"/>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3" name="Oval 21"/>
          <p:cNvSpPr>
            <a:spLocks noChangeAspect="1"/>
          </p:cNvSpPr>
          <p:nvPr/>
        </p:nvSpPr>
        <p:spPr>
          <a:xfrm>
            <a:off x="2979051" y="1356260"/>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5" name="그림 개체 틀 4">
            <a:extLst>
              <a:ext uri="{FF2B5EF4-FFF2-40B4-BE49-F238E27FC236}">
                <a16:creationId xmlns:a16="http://schemas.microsoft.com/office/drawing/2014/main" xmlns="" id="{1872728A-06B1-41E3-BF4E-824F5E907B1B}"/>
              </a:ext>
            </a:extLst>
          </p:cNvPr>
          <p:cNvSpPr>
            <a:spLocks noGrp="1"/>
          </p:cNvSpPr>
          <p:nvPr>
            <p:ph type="pic" idx="1"/>
          </p:nvPr>
        </p:nvSpPr>
        <p:spPr/>
      </p:sp>
      <p:sp>
        <p:nvSpPr>
          <p:cNvPr id="7" name="그림 개체 틀 6">
            <a:extLst>
              <a:ext uri="{FF2B5EF4-FFF2-40B4-BE49-F238E27FC236}">
                <a16:creationId xmlns:a16="http://schemas.microsoft.com/office/drawing/2014/main" xmlns="" id="{D6DF4708-714C-45E8-B4F6-7FBBB7DF889F}"/>
              </a:ext>
            </a:extLst>
          </p:cNvPr>
          <p:cNvSpPr>
            <a:spLocks noGrp="1"/>
          </p:cNvSpPr>
          <p:nvPr>
            <p:ph type="pic" idx="12"/>
          </p:nvPr>
        </p:nvSpPr>
        <p:spPr/>
      </p:sp>
      <p:sp>
        <p:nvSpPr>
          <p:cNvPr id="9" name="그림 개체 틀 8">
            <a:extLst>
              <a:ext uri="{FF2B5EF4-FFF2-40B4-BE49-F238E27FC236}">
                <a16:creationId xmlns:a16="http://schemas.microsoft.com/office/drawing/2014/main" xmlns="" id="{244E2FBC-4E22-4AE0-AF96-95244B8DD615}"/>
              </a:ext>
            </a:extLst>
          </p:cNvPr>
          <p:cNvSpPr>
            <a:spLocks noGrp="1"/>
          </p:cNvSpPr>
          <p:nvPr>
            <p:ph type="pic" idx="13"/>
          </p:nvPr>
        </p:nvSpPr>
        <p:spPr/>
      </p:sp>
    </p:spTree>
    <p:extLst>
      <p:ext uri="{BB962C8B-B14F-4D97-AF65-F5344CB8AC3E}">
        <p14:creationId xmlns:p14="http://schemas.microsoft.com/office/powerpoint/2010/main" val="4163220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Rectangle 2"/>
          <p:cNvSpPr/>
          <p:nvPr/>
        </p:nvSpPr>
        <p:spPr>
          <a:xfrm>
            <a:off x="0" y="3219822"/>
            <a:ext cx="9144000" cy="1923678"/>
          </a:xfrm>
          <a:custGeom>
            <a:avLst/>
            <a:gdLst/>
            <a:ahLst/>
            <a:cxnLst/>
            <a:rect l="l" t="t" r="r" b="b"/>
            <a:pathLst>
              <a:path w="9144000" h="1923678">
                <a:moveTo>
                  <a:pt x="0" y="0"/>
                </a:moveTo>
                <a:lnTo>
                  <a:pt x="1792948" y="0"/>
                </a:lnTo>
                <a:lnTo>
                  <a:pt x="1792948" y="804992"/>
                </a:lnTo>
                <a:cubicBezTo>
                  <a:pt x="1792948" y="1023721"/>
                  <a:pt x="1970263" y="1201036"/>
                  <a:pt x="2188992" y="1201036"/>
                </a:cubicBezTo>
                <a:cubicBezTo>
                  <a:pt x="2407721" y="1201036"/>
                  <a:pt x="2585036" y="1023721"/>
                  <a:pt x="2585036" y="804992"/>
                </a:cubicBezTo>
                <a:lnTo>
                  <a:pt x="2585036" y="0"/>
                </a:lnTo>
                <a:lnTo>
                  <a:pt x="3377124" y="0"/>
                </a:lnTo>
                <a:lnTo>
                  <a:pt x="3377124" y="1260140"/>
                </a:lnTo>
                <a:cubicBezTo>
                  <a:pt x="3377124" y="1478869"/>
                  <a:pt x="3554439" y="1656184"/>
                  <a:pt x="3773168" y="1656184"/>
                </a:cubicBezTo>
                <a:cubicBezTo>
                  <a:pt x="3991897" y="1656184"/>
                  <a:pt x="4169212" y="1478869"/>
                  <a:pt x="4169212" y="1260140"/>
                </a:cubicBezTo>
                <a:lnTo>
                  <a:pt x="4169212" y="0"/>
                </a:lnTo>
                <a:lnTo>
                  <a:pt x="4961300" y="0"/>
                </a:lnTo>
                <a:lnTo>
                  <a:pt x="4961300" y="540060"/>
                </a:lnTo>
                <a:cubicBezTo>
                  <a:pt x="4961300" y="758789"/>
                  <a:pt x="5138615" y="936104"/>
                  <a:pt x="5357344" y="936104"/>
                </a:cubicBezTo>
                <a:cubicBezTo>
                  <a:pt x="5576073" y="936104"/>
                  <a:pt x="5753388" y="758789"/>
                  <a:pt x="5753388" y="540060"/>
                </a:cubicBezTo>
                <a:lnTo>
                  <a:pt x="5753388" y="0"/>
                </a:lnTo>
                <a:lnTo>
                  <a:pt x="6545476" y="0"/>
                </a:lnTo>
                <a:lnTo>
                  <a:pt x="6545476" y="684076"/>
                </a:lnTo>
                <a:cubicBezTo>
                  <a:pt x="6545476" y="902805"/>
                  <a:pt x="6722791" y="1080120"/>
                  <a:pt x="6941520" y="1080120"/>
                </a:cubicBezTo>
                <a:cubicBezTo>
                  <a:pt x="7160249" y="1080120"/>
                  <a:pt x="7337564" y="902805"/>
                  <a:pt x="7337564" y="684076"/>
                </a:cubicBezTo>
                <a:lnTo>
                  <a:pt x="7337564" y="0"/>
                </a:lnTo>
                <a:lnTo>
                  <a:pt x="9144000" y="0"/>
                </a:lnTo>
                <a:lnTo>
                  <a:pt x="9144000" y="1923678"/>
                </a:lnTo>
                <a:lnTo>
                  <a:pt x="0" y="19236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 name="Group 4"/>
          <p:cNvGrpSpPr/>
          <p:nvPr/>
        </p:nvGrpSpPr>
        <p:grpSpPr>
          <a:xfrm>
            <a:off x="1000860" y="2305663"/>
            <a:ext cx="792088" cy="2088232"/>
            <a:chOff x="1043608" y="2017631"/>
            <a:chExt cx="792088" cy="2088232"/>
          </a:xfrm>
          <a:solidFill>
            <a:schemeClr val="accent2"/>
          </a:solidFill>
        </p:grpSpPr>
        <p:sp>
          <p:nvSpPr>
            <p:cNvPr id="6" name="Rounded Rectangle 5"/>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6"/>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2585036" y="2715766"/>
            <a:ext cx="792088" cy="2088232"/>
            <a:chOff x="1043608" y="2017631"/>
            <a:chExt cx="792088" cy="2088232"/>
          </a:xfrm>
          <a:solidFill>
            <a:schemeClr val="accent2"/>
          </a:solidFill>
        </p:grpSpPr>
        <p:sp>
          <p:nvSpPr>
            <p:cNvPr id="9" name="Rounded Rectangle 8"/>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1" name="Group 10"/>
          <p:cNvGrpSpPr/>
          <p:nvPr/>
        </p:nvGrpSpPr>
        <p:grpSpPr>
          <a:xfrm>
            <a:off x="4169212" y="2283718"/>
            <a:ext cx="792088" cy="2088232"/>
            <a:chOff x="1043608" y="2017631"/>
            <a:chExt cx="792088" cy="2088232"/>
          </a:xfrm>
          <a:solidFill>
            <a:schemeClr val="accent2"/>
          </a:solidFill>
        </p:grpSpPr>
        <p:sp>
          <p:nvSpPr>
            <p:cNvPr id="12" name="Rounded Rectangle 11"/>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Oval 12"/>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4" name="Group 13"/>
          <p:cNvGrpSpPr/>
          <p:nvPr/>
        </p:nvGrpSpPr>
        <p:grpSpPr>
          <a:xfrm>
            <a:off x="5753388" y="1982253"/>
            <a:ext cx="792088" cy="2533713"/>
            <a:chOff x="1043608" y="2017630"/>
            <a:chExt cx="792088" cy="2533713"/>
          </a:xfrm>
          <a:solidFill>
            <a:schemeClr val="accent2"/>
          </a:solidFill>
        </p:grpSpPr>
        <p:sp>
          <p:nvSpPr>
            <p:cNvPr id="15" name="Rounded Rectangle 14"/>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15"/>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7" name="Group 16"/>
          <p:cNvGrpSpPr/>
          <p:nvPr/>
        </p:nvGrpSpPr>
        <p:grpSpPr>
          <a:xfrm>
            <a:off x="7337564" y="2342293"/>
            <a:ext cx="792088" cy="2533713"/>
            <a:chOff x="1043608" y="2017630"/>
            <a:chExt cx="792088" cy="2533713"/>
          </a:xfrm>
          <a:solidFill>
            <a:schemeClr val="accent2"/>
          </a:solidFill>
        </p:grpSpPr>
        <p:sp>
          <p:nvSpPr>
            <p:cNvPr id="18" name="Rounded Rectangle 17"/>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18"/>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0" name="Rectangle 36"/>
          <p:cNvSpPr/>
          <p:nvPr/>
        </p:nvSpPr>
        <p:spPr>
          <a:xfrm>
            <a:off x="5982321" y="2214864"/>
            <a:ext cx="340795" cy="284878"/>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Oval 21"/>
          <p:cNvSpPr>
            <a:spLocks noChangeAspect="1"/>
          </p:cNvSpPr>
          <p:nvPr/>
        </p:nvSpPr>
        <p:spPr>
          <a:xfrm>
            <a:off x="1190841" y="2468793"/>
            <a:ext cx="418700" cy="42219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ounded Rectangle 27"/>
          <p:cNvSpPr/>
          <p:nvPr/>
        </p:nvSpPr>
        <p:spPr>
          <a:xfrm>
            <a:off x="4387796" y="2506795"/>
            <a:ext cx="374982" cy="28803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Rectangle 9"/>
          <p:cNvSpPr/>
          <p:nvPr/>
        </p:nvSpPr>
        <p:spPr>
          <a:xfrm>
            <a:off x="2826020" y="2913238"/>
            <a:ext cx="316694" cy="29645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16"/>
          <p:cNvSpPr/>
          <p:nvPr/>
        </p:nvSpPr>
        <p:spPr>
          <a:xfrm rot="2700000">
            <a:off x="7613729" y="2489699"/>
            <a:ext cx="246331" cy="44162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Group 24"/>
          <p:cNvGrpSpPr/>
          <p:nvPr/>
        </p:nvGrpSpPr>
        <p:grpSpPr>
          <a:xfrm>
            <a:off x="540643" y="1368468"/>
            <a:ext cx="1712521" cy="863358"/>
            <a:chOff x="803640" y="3362835"/>
            <a:chExt cx="2059657" cy="863358"/>
          </a:xfrm>
        </p:grpSpPr>
        <p:sp>
          <p:nvSpPr>
            <p:cNvPr id="26" name="TextBox 25"/>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27" name="TextBox 26"/>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grpSp>
        <p:nvGrpSpPr>
          <p:cNvPr id="28" name="Group 27"/>
          <p:cNvGrpSpPr/>
          <p:nvPr/>
        </p:nvGrpSpPr>
        <p:grpSpPr>
          <a:xfrm>
            <a:off x="2124819" y="1796302"/>
            <a:ext cx="1712521" cy="863358"/>
            <a:chOff x="803640" y="3362835"/>
            <a:chExt cx="2059657" cy="863358"/>
          </a:xfrm>
        </p:grpSpPr>
        <p:sp>
          <p:nvSpPr>
            <p:cNvPr id="29" name="TextBox 28"/>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30" name="TextBox 29"/>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grpSp>
        <p:nvGrpSpPr>
          <p:cNvPr id="31" name="Group 30"/>
          <p:cNvGrpSpPr/>
          <p:nvPr/>
        </p:nvGrpSpPr>
        <p:grpSpPr>
          <a:xfrm>
            <a:off x="3708995" y="1402662"/>
            <a:ext cx="1712521" cy="863358"/>
            <a:chOff x="803640" y="3362835"/>
            <a:chExt cx="2059657" cy="863358"/>
          </a:xfrm>
        </p:grpSpPr>
        <p:sp>
          <p:nvSpPr>
            <p:cNvPr id="32" name="TextBox 31"/>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33" name="TextBox 32"/>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grpSp>
        <p:nvGrpSpPr>
          <p:cNvPr id="34" name="Group 33"/>
          <p:cNvGrpSpPr/>
          <p:nvPr/>
        </p:nvGrpSpPr>
        <p:grpSpPr>
          <a:xfrm>
            <a:off x="5293170" y="1116426"/>
            <a:ext cx="1712521" cy="863358"/>
            <a:chOff x="803640" y="3362835"/>
            <a:chExt cx="2059657" cy="863358"/>
          </a:xfrm>
        </p:grpSpPr>
        <p:sp>
          <p:nvSpPr>
            <p:cNvPr id="35" name="TextBox 34"/>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36" name="TextBox 35"/>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grpSp>
        <p:nvGrpSpPr>
          <p:cNvPr id="37" name="Group 36"/>
          <p:cNvGrpSpPr/>
          <p:nvPr/>
        </p:nvGrpSpPr>
        <p:grpSpPr>
          <a:xfrm>
            <a:off x="6877345" y="1437089"/>
            <a:ext cx="1712521" cy="863358"/>
            <a:chOff x="803640" y="3362835"/>
            <a:chExt cx="2059657" cy="863358"/>
          </a:xfrm>
        </p:grpSpPr>
        <p:sp>
          <p:nvSpPr>
            <p:cNvPr id="38" name="TextBox 37"/>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39" name="TextBox 38"/>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spTree>
    <p:extLst>
      <p:ext uri="{BB962C8B-B14F-4D97-AF65-F5344CB8AC3E}">
        <p14:creationId xmlns:p14="http://schemas.microsoft.com/office/powerpoint/2010/main" val="2540968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405E5A24-1789-4EC7-BBDD-0786BA266085}"/>
              </a:ext>
            </a:extLst>
          </p:cNvPr>
          <p:cNvGrpSpPr/>
          <p:nvPr/>
        </p:nvGrpSpPr>
        <p:grpSpPr>
          <a:xfrm>
            <a:off x="3023754" y="3403834"/>
            <a:ext cx="2867454" cy="2214998"/>
            <a:chOff x="3023754" y="3403834"/>
            <a:chExt cx="2867454" cy="2214998"/>
          </a:xfrm>
        </p:grpSpPr>
        <p:sp>
          <p:nvSpPr>
            <p:cNvPr id="34" name="Trapezoid 33"/>
            <p:cNvSpPr/>
            <p:nvPr/>
          </p:nvSpPr>
          <p:spPr>
            <a:xfrm>
              <a:off x="3965894" y="3403834"/>
              <a:ext cx="914400" cy="1739666"/>
            </a:xfrm>
            <a:custGeom>
              <a:avLst/>
              <a:gdLst>
                <a:gd name="connsiteX0" fmla="*/ 0 w 914400"/>
                <a:gd name="connsiteY0" fmla="*/ 1739666 h 1739666"/>
                <a:gd name="connsiteX1" fmla="*/ 260357 w 914400"/>
                <a:gd name="connsiteY1" fmla="*/ 0 h 1739666"/>
                <a:gd name="connsiteX2" fmla="*/ 654043 w 914400"/>
                <a:gd name="connsiteY2" fmla="*/ 0 h 1739666"/>
                <a:gd name="connsiteX3" fmla="*/ 914400 w 914400"/>
                <a:gd name="connsiteY3" fmla="*/ 1739666 h 1739666"/>
                <a:gd name="connsiteX4" fmla="*/ 0 w 914400"/>
                <a:gd name="connsiteY4" fmla="*/ 1739666 h 1739666"/>
                <a:gd name="connsiteX0" fmla="*/ 0 w 914400"/>
                <a:gd name="connsiteY0" fmla="*/ 1739666 h 1739666"/>
                <a:gd name="connsiteX1" fmla="*/ 260357 w 914400"/>
                <a:gd name="connsiteY1" fmla="*/ 0 h 1739666"/>
                <a:gd name="connsiteX2" fmla="*/ 502739 w 914400"/>
                <a:gd name="connsiteY2" fmla="*/ 142448 h 1739666"/>
                <a:gd name="connsiteX3" fmla="*/ 654043 w 914400"/>
                <a:gd name="connsiteY3" fmla="*/ 0 h 1739666"/>
                <a:gd name="connsiteX4" fmla="*/ 914400 w 914400"/>
                <a:gd name="connsiteY4" fmla="*/ 1739666 h 1739666"/>
                <a:gd name="connsiteX5" fmla="*/ 0 w 914400"/>
                <a:gd name="connsiteY5" fmla="*/ 1739666 h 173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1739666">
                  <a:moveTo>
                    <a:pt x="0" y="1739666"/>
                  </a:moveTo>
                  <a:lnTo>
                    <a:pt x="260357" y="0"/>
                  </a:lnTo>
                  <a:cubicBezTo>
                    <a:pt x="311996" y="-225"/>
                    <a:pt x="451100" y="142673"/>
                    <a:pt x="502739" y="142448"/>
                  </a:cubicBezTo>
                  <a:lnTo>
                    <a:pt x="654043" y="0"/>
                  </a:lnTo>
                  <a:lnTo>
                    <a:pt x="914400" y="1739666"/>
                  </a:lnTo>
                  <a:lnTo>
                    <a:pt x="0" y="173966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Chord 39"/>
            <p:cNvSpPr/>
            <p:nvPr/>
          </p:nvSpPr>
          <p:spPr>
            <a:xfrm>
              <a:off x="3269506" y="4673600"/>
              <a:ext cx="914400" cy="914400"/>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Chord 40"/>
            <p:cNvSpPr/>
            <p:nvPr/>
          </p:nvSpPr>
          <p:spPr>
            <a:xfrm>
              <a:off x="4321538" y="4501320"/>
              <a:ext cx="1117512" cy="1117512"/>
            </a:xfrm>
            <a:prstGeom prst="chord">
              <a:avLst>
                <a:gd name="adj1" fmla="val 10342302"/>
                <a:gd name="adj2" fmla="val 65584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Chord 41"/>
            <p:cNvSpPr/>
            <p:nvPr/>
          </p:nvSpPr>
          <p:spPr>
            <a:xfrm>
              <a:off x="3726496" y="4402596"/>
              <a:ext cx="1010970" cy="1010970"/>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Chord 42"/>
            <p:cNvSpPr/>
            <p:nvPr/>
          </p:nvSpPr>
          <p:spPr>
            <a:xfrm>
              <a:off x="5109845" y="4752818"/>
              <a:ext cx="781363" cy="781363"/>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Chord 43"/>
            <p:cNvSpPr/>
            <p:nvPr/>
          </p:nvSpPr>
          <p:spPr>
            <a:xfrm>
              <a:off x="3023754" y="4873433"/>
              <a:ext cx="540133" cy="540133"/>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35" name="Group 34"/>
          <p:cNvGrpSpPr/>
          <p:nvPr/>
        </p:nvGrpSpPr>
        <p:grpSpPr>
          <a:xfrm>
            <a:off x="3779988" y="1298141"/>
            <a:ext cx="1304431" cy="2461875"/>
            <a:chOff x="3779988" y="1298141"/>
            <a:chExt cx="1304431" cy="2461875"/>
          </a:xfrm>
        </p:grpSpPr>
        <p:sp>
          <p:nvSpPr>
            <p:cNvPr id="36" name="Freeform 35"/>
            <p:cNvSpPr/>
            <p:nvPr/>
          </p:nvSpPr>
          <p:spPr>
            <a:xfrm>
              <a:off x="4333425" y="1298141"/>
              <a:ext cx="200205" cy="1710412"/>
            </a:xfrm>
            <a:custGeom>
              <a:avLst/>
              <a:gdLst>
                <a:gd name="connsiteX0" fmla="*/ 86265 w 181155"/>
                <a:gd name="connsiteY0" fmla="*/ 0 h 1708031"/>
                <a:gd name="connsiteX1" fmla="*/ 0 w 181155"/>
                <a:gd name="connsiteY1" fmla="*/ 1682151 h 1708031"/>
                <a:gd name="connsiteX2" fmla="*/ 181155 w 181155"/>
                <a:gd name="connsiteY2" fmla="*/ 1708031 h 1708031"/>
                <a:gd name="connsiteX3" fmla="*/ 86265 w 181155"/>
                <a:gd name="connsiteY3" fmla="*/ 0 h 1708031"/>
                <a:gd name="connsiteX0" fmla="*/ 86265 w 181155"/>
                <a:gd name="connsiteY0" fmla="*/ 0 h 1708031"/>
                <a:gd name="connsiteX1" fmla="*/ 0 w 181155"/>
                <a:gd name="connsiteY1" fmla="*/ 1682151 h 1708031"/>
                <a:gd name="connsiteX2" fmla="*/ 181155 w 181155"/>
                <a:gd name="connsiteY2" fmla="*/ 1708031 h 1708031"/>
                <a:gd name="connsiteX3" fmla="*/ 100462 w 181155"/>
                <a:gd name="connsiteY3" fmla="*/ 4405 h 1708031"/>
                <a:gd name="connsiteX4" fmla="*/ 86265 w 181155"/>
                <a:gd name="connsiteY4" fmla="*/ 0 h 1708031"/>
                <a:gd name="connsiteX0" fmla="*/ 76740 w 181155"/>
                <a:gd name="connsiteY0" fmla="*/ 5120 h 1703626"/>
                <a:gd name="connsiteX1" fmla="*/ 0 w 181155"/>
                <a:gd name="connsiteY1" fmla="*/ 1677746 h 1703626"/>
                <a:gd name="connsiteX2" fmla="*/ 181155 w 181155"/>
                <a:gd name="connsiteY2" fmla="*/ 1703626 h 1703626"/>
                <a:gd name="connsiteX3" fmla="*/ 100462 w 181155"/>
                <a:gd name="connsiteY3" fmla="*/ 0 h 1703626"/>
                <a:gd name="connsiteX4" fmla="*/ 76740 w 181155"/>
                <a:gd name="connsiteY4" fmla="*/ 5120 h 1703626"/>
                <a:gd name="connsiteX0" fmla="*/ 76740 w 181155"/>
                <a:gd name="connsiteY0" fmla="*/ 0 h 1698506"/>
                <a:gd name="connsiteX1" fmla="*/ 0 w 181155"/>
                <a:gd name="connsiteY1" fmla="*/ 1672626 h 1698506"/>
                <a:gd name="connsiteX2" fmla="*/ 181155 w 181155"/>
                <a:gd name="connsiteY2" fmla="*/ 1698506 h 1698506"/>
                <a:gd name="connsiteX3" fmla="*/ 93318 w 181155"/>
                <a:gd name="connsiteY3" fmla="*/ 6786 h 1698506"/>
                <a:gd name="connsiteX4" fmla="*/ 76740 w 181155"/>
                <a:gd name="connsiteY4" fmla="*/ 0 h 1698506"/>
                <a:gd name="connsiteX0" fmla="*/ 79122 w 181155"/>
                <a:gd name="connsiteY0" fmla="*/ 5120 h 1691720"/>
                <a:gd name="connsiteX1" fmla="*/ 0 w 181155"/>
                <a:gd name="connsiteY1" fmla="*/ 1665840 h 1691720"/>
                <a:gd name="connsiteX2" fmla="*/ 181155 w 181155"/>
                <a:gd name="connsiteY2" fmla="*/ 1691720 h 1691720"/>
                <a:gd name="connsiteX3" fmla="*/ 93318 w 181155"/>
                <a:gd name="connsiteY3" fmla="*/ 0 h 1691720"/>
                <a:gd name="connsiteX4" fmla="*/ 79122 w 181155"/>
                <a:gd name="connsiteY4" fmla="*/ 5120 h 1691720"/>
                <a:gd name="connsiteX0" fmla="*/ 79122 w 181155"/>
                <a:gd name="connsiteY0" fmla="*/ 0 h 1686600"/>
                <a:gd name="connsiteX1" fmla="*/ 0 w 181155"/>
                <a:gd name="connsiteY1" fmla="*/ 1660720 h 1686600"/>
                <a:gd name="connsiteX2" fmla="*/ 181155 w 181155"/>
                <a:gd name="connsiteY2" fmla="*/ 1686600 h 1686600"/>
                <a:gd name="connsiteX3" fmla="*/ 93318 w 181155"/>
                <a:gd name="connsiteY3" fmla="*/ 4405 h 1686600"/>
                <a:gd name="connsiteX4" fmla="*/ 79122 w 181155"/>
                <a:gd name="connsiteY4" fmla="*/ 0 h 1686600"/>
                <a:gd name="connsiteX0" fmla="*/ 93410 w 195443"/>
                <a:gd name="connsiteY0" fmla="*/ 0 h 1708345"/>
                <a:gd name="connsiteX1" fmla="*/ 0 w 195443"/>
                <a:gd name="connsiteY1" fmla="*/ 1708345 h 1708345"/>
                <a:gd name="connsiteX2" fmla="*/ 195443 w 195443"/>
                <a:gd name="connsiteY2" fmla="*/ 1686600 h 1708345"/>
                <a:gd name="connsiteX3" fmla="*/ 107606 w 195443"/>
                <a:gd name="connsiteY3" fmla="*/ 4405 h 1708345"/>
                <a:gd name="connsiteX4" fmla="*/ 93410 w 195443"/>
                <a:gd name="connsiteY4" fmla="*/ 0 h 1708345"/>
                <a:gd name="connsiteX0" fmla="*/ 93410 w 200205"/>
                <a:gd name="connsiteY0" fmla="*/ 0 h 1710412"/>
                <a:gd name="connsiteX1" fmla="*/ 0 w 200205"/>
                <a:gd name="connsiteY1" fmla="*/ 1708345 h 1710412"/>
                <a:gd name="connsiteX2" fmla="*/ 200205 w 200205"/>
                <a:gd name="connsiteY2" fmla="*/ 1710412 h 1710412"/>
                <a:gd name="connsiteX3" fmla="*/ 107606 w 200205"/>
                <a:gd name="connsiteY3" fmla="*/ 4405 h 1710412"/>
                <a:gd name="connsiteX4" fmla="*/ 93410 w 200205"/>
                <a:gd name="connsiteY4" fmla="*/ 0 h 1710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05" h="1710412">
                  <a:moveTo>
                    <a:pt x="93410" y="0"/>
                  </a:moveTo>
                  <a:lnTo>
                    <a:pt x="0" y="1708345"/>
                  </a:lnTo>
                  <a:lnTo>
                    <a:pt x="200205" y="1710412"/>
                  </a:lnTo>
                  <a:cubicBezTo>
                    <a:pt x="171720" y="1183812"/>
                    <a:pt x="136091" y="531005"/>
                    <a:pt x="107606" y="4405"/>
                  </a:cubicBezTo>
                  <a:lnTo>
                    <a:pt x="9341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Freeform 36"/>
            <p:cNvSpPr/>
            <p:nvPr/>
          </p:nvSpPr>
          <p:spPr>
            <a:xfrm flipH="1">
              <a:off x="4441313"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Freeform 37"/>
            <p:cNvSpPr/>
            <p:nvPr/>
          </p:nvSpPr>
          <p:spPr>
            <a:xfrm>
              <a:off x="3779988"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Freeform 38"/>
            <p:cNvSpPr/>
            <p:nvPr/>
          </p:nvSpPr>
          <p:spPr>
            <a:xfrm>
              <a:off x="3810452" y="3008553"/>
              <a:ext cx="1186798" cy="751463"/>
            </a:xfrm>
            <a:custGeom>
              <a:avLst/>
              <a:gdLst/>
              <a:ahLst/>
              <a:cxnLst/>
              <a:rect l="l" t="t" r="r" b="b"/>
              <a:pathLst>
                <a:path w="1186798" h="751463">
                  <a:moveTo>
                    <a:pt x="571900" y="18996"/>
                  </a:moveTo>
                  <a:cubicBezTo>
                    <a:pt x="463937" y="77983"/>
                    <a:pt x="428075" y="330281"/>
                    <a:pt x="651355" y="487491"/>
                  </a:cubicBezTo>
                  <a:cubicBezTo>
                    <a:pt x="595490" y="341069"/>
                    <a:pt x="632624" y="268838"/>
                    <a:pt x="668711" y="195562"/>
                  </a:cubicBezTo>
                  <a:cubicBezTo>
                    <a:pt x="669313" y="232813"/>
                    <a:pt x="631252" y="312906"/>
                    <a:pt x="724853" y="359561"/>
                  </a:cubicBezTo>
                  <a:cubicBezTo>
                    <a:pt x="681048" y="219220"/>
                    <a:pt x="866081" y="175012"/>
                    <a:pt x="671806" y="20041"/>
                  </a:cubicBezTo>
                  <a:cubicBezTo>
                    <a:pt x="952810" y="60640"/>
                    <a:pt x="870180" y="203640"/>
                    <a:pt x="936973" y="347687"/>
                  </a:cubicBezTo>
                  <a:cubicBezTo>
                    <a:pt x="888101" y="356187"/>
                    <a:pt x="817286" y="225711"/>
                    <a:pt x="833200" y="287502"/>
                  </a:cubicBezTo>
                  <a:cubicBezTo>
                    <a:pt x="916717" y="531671"/>
                    <a:pt x="666903" y="538643"/>
                    <a:pt x="746240" y="751463"/>
                  </a:cubicBezTo>
                  <a:cubicBezTo>
                    <a:pt x="499659" y="737527"/>
                    <a:pt x="571782" y="508334"/>
                    <a:pt x="455818" y="452601"/>
                  </a:cubicBezTo>
                  <a:cubicBezTo>
                    <a:pt x="424343" y="446974"/>
                    <a:pt x="386598" y="472693"/>
                    <a:pt x="456483" y="587233"/>
                  </a:cubicBezTo>
                  <a:cubicBezTo>
                    <a:pt x="49466" y="283924"/>
                    <a:pt x="335238" y="35996"/>
                    <a:pt x="571900" y="18996"/>
                  </a:cubicBezTo>
                  <a:close/>
                  <a:moveTo>
                    <a:pt x="1179221" y="0"/>
                  </a:moveTo>
                  <a:lnTo>
                    <a:pt x="1186798" y="0"/>
                  </a:lnTo>
                  <a:lnTo>
                    <a:pt x="1186190" y="4819"/>
                  </a:lnTo>
                  <a:close/>
                  <a:moveTo>
                    <a:pt x="0" y="0"/>
                  </a:moveTo>
                  <a:lnTo>
                    <a:pt x="29871" y="0"/>
                  </a:lnTo>
                  <a:lnTo>
                    <a:pt x="2400" y="1899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5" name="Group 44"/>
          <p:cNvGrpSpPr/>
          <p:nvPr/>
        </p:nvGrpSpPr>
        <p:grpSpPr>
          <a:xfrm>
            <a:off x="1187625" y="1563638"/>
            <a:ext cx="2520279" cy="678692"/>
            <a:chOff x="803640" y="3362835"/>
            <a:chExt cx="2059657" cy="678692"/>
          </a:xfrm>
        </p:grpSpPr>
        <p:sp>
          <p:nvSpPr>
            <p:cNvPr id="46" name="TextBox 45"/>
            <p:cNvSpPr txBox="1"/>
            <p:nvPr/>
          </p:nvSpPr>
          <p:spPr>
            <a:xfrm>
              <a:off x="803640" y="3579862"/>
              <a:ext cx="2059657" cy="461665"/>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47" name="TextBox 46"/>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48" name="Group 47"/>
          <p:cNvGrpSpPr/>
          <p:nvPr/>
        </p:nvGrpSpPr>
        <p:grpSpPr>
          <a:xfrm>
            <a:off x="1187625" y="2259715"/>
            <a:ext cx="2520279" cy="678692"/>
            <a:chOff x="803640" y="3362835"/>
            <a:chExt cx="2059657" cy="678692"/>
          </a:xfrm>
        </p:grpSpPr>
        <p:sp>
          <p:nvSpPr>
            <p:cNvPr id="49" name="TextBox 48"/>
            <p:cNvSpPr txBox="1"/>
            <p:nvPr/>
          </p:nvSpPr>
          <p:spPr>
            <a:xfrm>
              <a:off x="803640" y="3579862"/>
              <a:ext cx="2059657" cy="461665"/>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50" name="TextBox 49"/>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51" name="Oval 50"/>
          <p:cNvSpPr/>
          <p:nvPr/>
        </p:nvSpPr>
        <p:spPr>
          <a:xfrm>
            <a:off x="590022" y="1648310"/>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590022" y="3023634"/>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9"/>
          <p:cNvSpPr/>
          <p:nvPr/>
        </p:nvSpPr>
        <p:spPr>
          <a:xfrm>
            <a:off x="721359" y="1792220"/>
            <a:ext cx="236654" cy="22152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7"/>
          <p:cNvSpPr/>
          <p:nvPr/>
        </p:nvSpPr>
        <p:spPr>
          <a:xfrm>
            <a:off x="721359" y="3174389"/>
            <a:ext cx="234783" cy="2347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4"/>
          <p:cNvSpPr/>
          <p:nvPr/>
        </p:nvSpPr>
        <p:spPr>
          <a:xfrm>
            <a:off x="584281" y="2335972"/>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584281" y="3711297"/>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21"/>
          <p:cNvSpPr>
            <a:spLocks noChangeAspect="1"/>
          </p:cNvSpPr>
          <p:nvPr/>
        </p:nvSpPr>
        <p:spPr>
          <a:xfrm>
            <a:off x="702865" y="2449098"/>
            <a:ext cx="271770" cy="27404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8" name="Rectangle 16"/>
          <p:cNvSpPr/>
          <p:nvPr/>
        </p:nvSpPr>
        <p:spPr>
          <a:xfrm rot="2700000">
            <a:off x="757232" y="3805252"/>
            <a:ext cx="179293" cy="32143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9" name="Group 58"/>
          <p:cNvGrpSpPr/>
          <p:nvPr/>
        </p:nvGrpSpPr>
        <p:grpSpPr>
          <a:xfrm>
            <a:off x="1187625" y="2955792"/>
            <a:ext cx="2520279" cy="678692"/>
            <a:chOff x="803640" y="3362835"/>
            <a:chExt cx="2059657" cy="678692"/>
          </a:xfrm>
        </p:grpSpPr>
        <p:sp>
          <p:nvSpPr>
            <p:cNvPr id="60" name="TextBox 59"/>
            <p:cNvSpPr txBox="1"/>
            <p:nvPr/>
          </p:nvSpPr>
          <p:spPr>
            <a:xfrm>
              <a:off x="803640" y="3579862"/>
              <a:ext cx="2059657" cy="461665"/>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61" name="TextBox 60"/>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62" name="Group 61"/>
          <p:cNvGrpSpPr/>
          <p:nvPr/>
        </p:nvGrpSpPr>
        <p:grpSpPr>
          <a:xfrm>
            <a:off x="1187625" y="3651870"/>
            <a:ext cx="2520279" cy="678692"/>
            <a:chOff x="803640" y="3362835"/>
            <a:chExt cx="2059657" cy="678692"/>
          </a:xfrm>
        </p:grpSpPr>
        <p:sp>
          <p:nvSpPr>
            <p:cNvPr id="63" name="TextBox 62"/>
            <p:cNvSpPr txBox="1"/>
            <p:nvPr/>
          </p:nvSpPr>
          <p:spPr>
            <a:xfrm>
              <a:off x="803640" y="3579862"/>
              <a:ext cx="2059657" cy="461665"/>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64" name="TextBox 63"/>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67" name="Group 66"/>
          <p:cNvGrpSpPr/>
          <p:nvPr/>
        </p:nvGrpSpPr>
        <p:grpSpPr>
          <a:xfrm>
            <a:off x="5439050" y="1368136"/>
            <a:ext cx="3165398" cy="2283734"/>
            <a:chOff x="5439050" y="990364"/>
            <a:chExt cx="3165398" cy="2283734"/>
          </a:xfrm>
        </p:grpSpPr>
        <p:sp>
          <p:nvSpPr>
            <p:cNvPr id="65" name="TextBox 64"/>
            <p:cNvSpPr txBox="1"/>
            <p:nvPr/>
          </p:nvSpPr>
          <p:spPr>
            <a:xfrm>
              <a:off x="5439050" y="1335106"/>
              <a:ext cx="3165398" cy="1938992"/>
            </a:xfrm>
            <a:prstGeom prst="rect">
              <a:avLst/>
            </a:prstGeom>
            <a:noFill/>
          </p:spPr>
          <p:txBody>
            <a:bodyPr wrap="square" rtlCol="0" anchor="ctr">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p:txBody>
        </p:sp>
        <p:sp>
          <p:nvSpPr>
            <p:cNvPr id="66" name="TextBox 65"/>
            <p:cNvSpPr txBox="1"/>
            <p:nvPr/>
          </p:nvSpPr>
          <p:spPr>
            <a:xfrm>
              <a:off x="5439050" y="990364"/>
              <a:ext cx="3165398" cy="307777"/>
            </a:xfrm>
            <a:prstGeom prst="rect">
              <a:avLst/>
            </a:prstGeom>
            <a:noFill/>
          </p:spPr>
          <p:txBody>
            <a:bodyPr wrap="square" rtlCol="0" anchor="ctr">
              <a:spAutoFit/>
            </a:bodyPr>
            <a:lstStyle/>
            <a:p>
              <a:pPr algn="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spTree>
    <p:extLst>
      <p:ext uri="{BB962C8B-B14F-4D97-AF65-F5344CB8AC3E}">
        <p14:creationId xmlns:p14="http://schemas.microsoft.com/office/powerpoint/2010/main" val="2958711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C0807D70-CBD1-4904-A8BB-75B116080E26}"/>
              </a:ext>
            </a:extLst>
          </p:cNvPr>
          <p:cNvSpPr>
            <a:spLocks noGrp="1"/>
          </p:cNvSpPr>
          <p:nvPr>
            <p:ph type="pic" idx="10"/>
          </p:nvPr>
        </p:nvSpPr>
        <p:spPr/>
      </p:sp>
      <p:sp>
        <p:nvSpPr>
          <p:cNvPr id="6" name="그림 개체 틀 5">
            <a:extLst>
              <a:ext uri="{FF2B5EF4-FFF2-40B4-BE49-F238E27FC236}">
                <a16:creationId xmlns:a16="http://schemas.microsoft.com/office/drawing/2014/main" xmlns="" id="{E446A09B-7805-473B-BC6D-5D8385FD45CE}"/>
              </a:ext>
            </a:extLst>
          </p:cNvPr>
          <p:cNvSpPr>
            <a:spLocks noGrp="1"/>
          </p:cNvSpPr>
          <p:nvPr>
            <p:ph type="pic" idx="1"/>
          </p:nvPr>
        </p:nvSpPr>
        <p:spPr/>
      </p:sp>
      <p:sp>
        <p:nvSpPr>
          <p:cNvPr id="7" name="Text Placeholder 13"/>
          <p:cNvSpPr txBox="1">
            <a:spLocks/>
          </p:cNvSpPr>
          <p:nvPr/>
        </p:nvSpPr>
        <p:spPr>
          <a:xfrm>
            <a:off x="395536" y="339502"/>
            <a:ext cx="3312368" cy="115212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800" b="1" dirty="0">
                <a:solidFill>
                  <a:schemeClr val="accent2"/>
                </a:solidFill>
                <a:latin typeface="+mj-lt"/>
                <a:cs typeface="Arial" pitchFamily="34" charset="0"/>
              </a:rPr>
              <a:t>Simple </a:t>
            </a:r>
            <a:r>
              <a:rPr lang="en-US" altLang="ko-KR" sz="2800" b="1" dirty="0">
                <a:solidFill>
                  <a:schemeClr val="accent2"/>
                </a:solidFill>
                <a:latin typeface="+mj-lt"/>
                <a:cs typeface="Arial" pitchFamily="34" charset="0"/>
              </a:rPr>
              <a:t>Portfolio </a:t>
            </a:r>
          </a:p>
          <a:p>
            <a:pPr marL="0" indent="0">
              <a:lnSpc>
                <a:spcPct val="110000"/>
              </a:lnSpc>
              <a:buNone/>
            </a:pPr>
            <a:r>
              <a:rPr lang="en-US" altLang="ko-KR" sz="2800" b="1" dirty="0">
                <a:solidFill>
                  <a:schemeClr val="accent2"/>
                </a:solidFill>
                <a:latin typeface="+mj-lt"/>
                <a:cs typeface="Arial" pitchFamily="34" charset="0"/>
              </a:rPr>
              <a:t>Presentation</a:t>
            </a:r>
          </a:p>
        </p:txBody>
      </p:sp>
      <p:grpSp>
        <p:nvGrpSpPr>
          <p:cNvPr id="22" name="Group 21"/>
          <p:cNvGrpSpPr/>
          <p:nvPr/>
        </p:nvGrpSpPr>
        <p:grpSpPr>
          <a:xfrm>
            <a:off x="395537" y="1550830"/>
            <a:ext cx="2304255" cy="1851738"/>
            <a:chOff x="300361" y="1376682"/>
            <a:chExt cx="2936827" cy="1851738"/>
          </a:xfrm>
        </p:grpSpPr>
        <p:sp>
          <p:nvSpPr>
            <p:cNvPr id="23" name="TextBox 22"/>
            <p:cNvSpPr txBox="1"/>
            <p:nvPr/>
          </p:nvSpPr>
          <p:spPr>
            <a:xfrm>
              <a:off x="300361" y="1658760"/>
              <a:ext cx="2936827" cy="1569660"/>
            </a:xfrm>
            <a:prstGeom prst="rect">
              <a:avLst/>
            </a:prstGeom>
            <a:noFill/>
          </p:spPr>
          <p:txBody>
            <a:bodyPr wrap="square" rtlCol="0" anchor="ctr">
              <a:spAutoFit/>
            </a:bodyPr>
            <a:lstStyle/>
            <a:p>
              <a:r>
                <a:rPr lang="en-US" altLang="ko-KR" sz="1200" dirty="0">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4" name="TextBox 23"/>
            <p:cNvSpPr txBox="1"/>
            <p:nvPr/>
          </p:nvSpPr>
          <p:spPr>
            <a:xfrm>
              <a:off x="300361" y="1376682"/>
              <a:ext cx="2936827" cy="276999"/>
            </a:xfrm>
            <a:prstGeom prst="rect">
              <a:avLst/>
            </a:prstGeom>
            <a:noFill/>
          </p:spPr>
          <p:txBody>
            <a:bodyPr wrap="square" rtlCol="0" anchor="ctr">
              <a:spAutoFit/>
            </a:bodyPr>
            <a:lstStyle/>
            <a:p>
              <a:r>
                <a:rPr lang="en-US" altLang="ko-KR" sz="1200" b="1" dirty="0">
                  <a:cs typeface="Arial" pitchFamily="34" charset="0"/>
                </a:rPr>
                <a:t>Your Text  Here</a:t>
              </a:r>
              <a:endParaRPr lang="ko-KR" altLang="en-US" sz="1200" b="1" dirty="0">
                <a:cs typeface="Arial" pitchFamily="34" charset="0"/>
              </a:endParaRPr>
            </a:p>
          </p:txBody>
        </p:sp>
      </p:grpSp>
      <p:sp>
        <p:nvSpPr>
          <p:cNvPr id="25" name="TextBox 24"/>
          <p:cNvSpPr txBox="1"/>
          <p:nvPr/>
        </p:nvSpPr>
        <p:spPr>
          <a:xfrm>
            <a:off x="395536" y="3554968"/>
            <a:ext cx="2304255" cy="830997"/>
          </a:xfrm>
          <a:prstGeom prst="rect">
            <a:avLst/>
          </a:prstGeom>
          <a:noFill/>
        </p:spPr>
        <p:txBody>
          <a:bodyPr wrap="square" rtlCol="0" anchor="ctr">
            <a:spAutoFit/>
          </a:bodyPr>
          <a:lstStyle/>
          <a:p>
            <a:r>
              <a:rPr lang="en-US" altLang="ko-KR" sz="1200" dirty="0">
                <a:cs typeface="Arial" pitchFamily="34" charset="0"/>
              </a:rPr>
              <a:t>You can simply impress your audience and add a unique zing and appeal to your Presentations.  </a:t>
            </a:r>
          </a:p>
        </p:txBody>
      </p:sp>
    </p:spTree>
    <p:extLst>
      <p:ext uri="{BB962C8B-B14F-4D97-AF65-F5344CB8AC3E}">
        <p14:creationId xmlns:p14="http://schemas.microsoft.com/office/powerpoint/2010/main" val="18476738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4" name="Group 3"/>
          <p:cNvGrpSpPr/>
          <p:nvPr/>
        </p:nvGrpSpPr>
        <p:grpSpPr>
          <a:xfrm>
            <a:off x="5796136" y="4002950"/>
            <a:ext cx="3048455" cy="657032"/>
            <a:chOff x="2551705" y="4283314"/>
            <a:chExt cx="2357003" cy="657032"/>
          </a:xfrm>
        </p:grpSpPr>
        <p:sp>
          <p:nvSpPr>
            <p:cNvPr id="5" name="TextBox 4"/>
            <p:cNvSpPr txBox="1"/>
            <p:nvPr/>
          </p:nvSpPr>
          <p:spPr>
            <a:xfrm>
              <a:off x="2551706" y="4478681"/>
              <a:ext cx="2357002" cy="461665"/>
            </a:xfrm>
            <a:prstGeom prst="rect">
              <a:avLst/>
            </a:prstGeom>
            <a:noFill/>
          </p:spPr>
          <p:txBody>
            <a:bodyPr wrap="square" rtlCol="0" anchor="ctr">
              <a:spAutoFit/>
            </a:bodyPr>
            <a:lstStyle/>
            <a:p>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6" name="TextBox 5"/>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7" name="Group 6"/>
          <p:cNvGrpSpPr/>
          <p:nvPr/>
        </p:nvGrpSpPr>
        <p:grpSpPr>
          <a:xfrm>
            <a:off x="5922868" y="3229423"/>
            <a:ext cx="3048455" cy="657032"/>
            <a:chOff x="2551705" y="4283314"/>
            <a:chExt cx="2357003" cy="657032"/>
          </a:xfrm>
        </p:grpSpPr>
        <p:sp>
          <p:nvSpPr>
            <p:cNvPr id="8" name="TextBox 7"/>
            <p:cNvSpPr txBox="1"/>
            <p:nvPr/>
          </p:nvSpPr>
          <p:spPr>
            <a:xfrm>
              <a:off x="2551706" y="4478681"/>
              <a:ext cx="2357002" cy="461665"/>
            </a:xfrm>
            <a:prstGeom prst="rect">
              <a:avLst/>
            </a:prstGeom>
            <a:noFill/>
          </p:spPr>
          <p:txBody>
            <a:bodyPr wrap="square" rtlCol="0" anchor="ctr">
              <a:spAutoFit/>
            </a:bodyPr>
            <a:lstStyle/>
            <a:p>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9" name="TextBox 8"/>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0" name="Group 9"/>
          <p:cNvGrpSpPr/>
          <p:nvPr/>
        </p:nvGrpSpPr>
        <p:grpSpPr>
          <a:xfrm>
            <a:off x="5922868" y="2455896"/>
            <a:ext cx="3048455" cy="657032"/>
            <a:chOff x="2551705" y="4283314"/>
            <a:chExt cx="2357003" cy="657032"/>
          </a:xfrm>
        </p:grpSpPr>
        <p:sp>
          <p:nvSpPr>
            <p:cNvPr id="11" name="TextBox 10"/>
            <p:cNvSpPr txBox="1"/>
            <p:nvPr/>
          </p:nvSpPr>
          <p:spPr>
            <a:xfrm>
              <a:off x="2551706" y="4478681"/>
              <a:ext cx="2357002" cy="461665"/>
            </a:xfrm>
            <a:prstGeom prst="rect">
              <a:avLst/>
            </a:prstGeom>
            <a:noFill/>
          </p:spPr>
          <p:txBody>
            <a:bodyPr wrap="square" rtlCol="0" anchor="ctr">
              <a:spAutoFit/>
            </a:bodyPr>
            <a:lstStyle/>
            <a:p>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12" name="TextBox 11"/>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3" name="Group 12"/>
          <p:cNvGrpSpPr/>
          <p:nvPr/>
        </p:nvGrpSpPr>
        <p:grpSpPr>
          <a:xfrm>
            <a:off x="5482944" y="1682369"/>
            <a:ext cx="3048455" cy="657032"/>
            <a:chOff x="2551705" y="4283314"/>
            <a:chExt cx="2357003" cy="657032"/>
          </a:xfrm>
        </p:grpSpPr>
        <p:sp>
          <p:nvSpPr>
            <p:cNvPr id="14" name="TextBox 13"/>
            <p:cNvSpPr txBox="1"/>
            <p:nvPr/>
          </p:nvSpPr>
          <p:spPr>
            <a:xfrm>
              <a:off x="2551706" y="4478681"/>
              <a:ext cx="2357002" cy="461665"/>
            </a:xfrm>
            <a:prstGeom prst="rect">
              <a:avLst/>
            </a:prstGeom>
            <a:noFill/>
          </p:spPr>
          <p:txBody>
            <a:bodyPr wrap="square" rtlCol="0" anchor="ctr">
              <a:spAutoFit/>
            </a:bodyPr>
            <a:lstStyle/>
            <a:p>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15" name="TextBox 14"/>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6" name="Group 15"/>
          <p:cNvGrpSpPr/>
          <p:nvPr/>
        </p:nvGrpSpPr>
        <p:grpSpPr>
          <a:xfrm>
            <a:off x="3140739" y="1496889"/>
            <a:ext cx="2616849" cy="3027685"/>
            <a:chOff x="2939601" y="1312886"/>
            <a:chExt cx="2616849" cy="3027685"/>
          </a:xfrm>
          <a:solidFill>
            <a:srgbClr val="E46C0A"/>
          </a:solidFill>
        </p:grpSpPr>
        <p:sp>
          <p:nvSpPr>
            <p:cNvPr id="17" name="Oval 16"/>
            <p:cNvSpPr/>
            <p:nvPr/>
          </p:nvSpPr>
          <p:spPr>
            <a:xfrm>
              <a:off x="4330233" y="3651871"/>
              <a:ext cx="688701" cy="688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8" name="Oval 17"/>
            <p:cNvSpPr/>
            <p:nvPr/>
          </p:nvSpPr>
          <p:spPr>
            <a:xfrm>
              <a:off x="4168102" y="1312886"/>
              <a:ext cx="1027469" cy="10274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Oval 18"/>
            <p:cNvSpPr/>
            <p:nvPr/>
          </p:nvSpPr>
          <p:spPr>
            <a:xfrm>
              <a:off x="3216521" y="1675966"/>
              <a:ext cx="958864" cy="9588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Oval 19"/>
            <p:cNvSpPr/>
            <p:nvPr/>
          </p:nvSpPr>
          <p:spPr>
            <a:xfrm>
              <a:off x="2939601" y="2624795"/>
              <a:ext cx="890374" cy="8903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Oval 20"/>
            <p:cNvSpPr/>
            <p:nvPr/>
          </p:nvSpPr>
          <p:spPr>
            <a:xfrm>
              <a:off x="3419336" y="3450476"/>
              <a:ext cx="821884" cy="821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Oval 21"/>
            <p:cNvSpPr/>
            <p:nvPr/>
          </p:nvSpPr>
          <p:spPr>
            <a:xfrm>
              <a:off x="4939355" y="3291830"/>
              <a:ext cx="617095" cy="617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Oval 22"/>
            <p:cNvSpPr/>
            <p:nvPr/>
          </p:nvSpPr>
          <p:spPr>
            <a:xfrm>
              <a:off x="4989419" y="2708451"/>
              <a:ext cx="518942" cy="5189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4" name="Group 23"/>
          <p:cNvGrpSpPr/>
          <p:nvPr/>
        </p:nvGrpSpPr>
        <p:grpSpPr>
          <a:xfrm>
            <a:off x="474859" y="3713802"/>
            <a:ext cx="3048455" cy="657032"/>
            <a:chOff x="2551705" y="4283314"/>
            <a:chExt cx="2357003" cy="657032"/>
          </a:xfrm>
        </p:grpSpPr>
        <p:sp>
          <p:nvSpPr>
            <p:cNvPr id="25" name="TextBox 24"/>
            <p:cNvSpPr txBox="1"/>
            <p:nvPr/>
          </p:nvSpPr>
          <p:spPr>
            <a:xfrm>
              <a:off x="2551706" y="4478681"/>
              <a:ext cx="2357002" cy="461665"/>
            </a:xfrm>
            <a:prstGeom prst="rect">
              <a:avLst/>
            </a:prstGeom>
            <a:noFill/>
          </p:spPr>
          <p:txBody>
            <a:bodyPr wrap="square" rtlCol="0" anchor="ctr">
              <a:spAutoFit/>
            </a:bodyPr>
            <a:lstStyle/>
            <a:p>
              <a:pPr algn="r"/>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26" name="TextBox 25"/>
            <p:cNvSpPr txBox="1"/>
            <p:nvPr/>
          </p:nvSpPr>
          <p:spPr>
            <a:xfrm>
              <a:off x="2551705" y="4283314"/>
              <a:ext cx="2336966" cy="276999"/>
            </a:xfrm>
            <a:prstGeom prst="rect">
              <a:avLst/>
            </a:prstGeom>
            <a:noFill/>
          </p:spPr>
          <p:txBody>
            <a:bodyPr wrap="square" rtlCol="0" anchor="ctr">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27" name="Group 26"/>
          <p:cNvGrpSpPr/>
          <p:nvPr/>
        </p:nvGrpSpPr>
        <p:grpSpPr>
          <a:xfrm>
            <a:off x="92874" y="2881281"/>
            <a:ext cx="2963993" cy="657032"/>
            <a:chOff x="2551705" y="4283314"/>
            <a:chExt cx="2357003" cy="657032"/>
          </a:xfrm>
        </p:grpSpPr>
        <p:sp>
          <p:nvSpPr>
            <p:cNvPr id="28" name="TextBox 27"/>
            <p:cNvSpPr txBox="1"/>
            <p:nvPr/>
          </p:nvSpPr>
          <p:spPr>
            <a:xfrm>
              <a:off x="2551706" y="4478681"/>
              <a:ext cx="2357002" cy="461665"/>
            </a:xfrm>
            <a:prstGeom prst="rect">
              <a:avLst/>
            </a:prstGeom>
            <a:noFill/>
          </p:spPr>
          <p:txBody>
            <a:bodyPr wrap="square" rtlCol="0" anchor="ctr">
              <a:spAutoFit/>
            </a:bodyPr>
            <a:lstStyle/>
            <a:p>
              <a:pPr algn="r"/>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29" name="TextBox 28"/>
            <p:cNvSpPr txBox="1"/>
            <p:nvPr/>
          </p:nvSpPr>
          <p:spPr>
            <a:xfrm>
              <a:off x="2551705" y="4283314"/>
              <a:ext cx="2336966" cy="276999"/>
            </a:xfrm>
            <a:prstGeom prst="rect">
              <a:avLst/>
            </a:prstGeom>
            <a:noFill/>
          </p:spPr>
          <p:txBody>
            <a:bodyPr wrap="square" rtlCol="0" anchor="ctr">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30" name="Group 29"/>
          <p:cNvGrpSpPr/>
          <p:nvPr/>
        </p:nvGrpSpPr>
        <p:grpSpPr>
          <a:xfrm>
            <a:off x="335146" y="2048760"/>
            <a:ext cx="3048455" cy="657032"/>
            <a:chOff x="2551705" y="4283314"/>
            <a:chExt cx="2357003" cy="657032"/>
          </a:xfrm>
        </p:grpSpPr>
        <p:sp>
          <p:nvSpPr>
            <p:cNvPr id="31" name="TextBox 30"/>
            <p:cNvSpPr txBox="1"/>
            <p:nvPr/>
          </p:nvSpPr>
          <p:spPr>
            <a:xfrm>
              <a:off x="2551706" y="4478681"/>
              <a:ext cx="2357002" cy="461665"/>
            </a:xfrm>
            <a:prstGeom prst="rect">
              <a:avLst/>
            </a:prstGeom>
            <a:noFill/>
          </p:spPr>
          <p:txBody>
            <a:bodyPr wrap="square" rtlCol="0" anchor="ctr">
              <a:spAutoFit/>
            </a:bodyPr>
            <a:lstStyle/>
            <a:p>
              <a:pPr algn="r"/>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32" name="TextBox 31"/>
            <p:cNvSpPr txBox="1"/>
            <p:nvPr/>
          </p:nvSpPr>
          <p:spPr>
            <a:xfrm>
              <a:off x="2551705" y="4283314"/>
              <a:ext cx="2336966" cy="276999"/>
            </a:xfrm>
            <a:prstGeom prst="rect">
              <a:avLst/>
            </a:prstGeom>
            <a:noFill/>
          </p:spPr>
          <p:txBody>
            <a:bodyPr wrap="square" rtlCol="0" anchor="ctr">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sp>
        <p:nvSpPr>
          <p:cNvPr id="33" name="Block Arc 14"/>
          <p:cNvSpPr/>
          <p:nvPr/>
        </p:nvSpPr>
        <p:spPr>
          <a:xfrm rot="16200000">
            <a:off x="4338857" y="2885190"/>
            <a:ext cx="584277" cy="584662"/>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4" name="Rounded Rectangle 27"/>
          <p:cNvSpPr/>
          <p:nvPr/>
        </p:nvSpPr>
        <p:spPr>
          <a:xfrm>
            <a:off x="5342150" y="3067526"/>
            <a:ext cx="233219" cy="17914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Rectangle 9"/>
          <p:cNvSpPr/>
          <p:nvPr/>
        </p:nvSpPr>
        <p:spPr>
          <a:xfrm>
            <a:off x="3721550" y="2175080"/>
            <a:ext cx="351081" cy="3286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ounded Rectangle 7"/>
          <p:cNvSpPr/>
          <p:nvPr/>
        </p:nvSpPr>
        <p:spPr>
          <a:xfrm>
            <a:off x="5342150" y="3668052"/>
            <a:ext cx="269592" cy="232655"/>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Round Same Side Corner Rectangle 36"/>
          <p:cNvSpPr/>
          <p:nvPr/>
        </p:nvSpPr>
        <p:spPr>
          <a:xfrm>
            <a:off x="4724395" y="4078676"/>
            <a:ext cx="302651" cy="239281"/>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7"/>
          <p:cNvSpPr/>
          <p:nvPr/>
        </p:nvSpPr>
        <p:spPr>
          <a:xfrm>
            <a:off x="4672755" y="1800404"/>
            <a:ext cx="420437" cy="42043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Rectangle 30"/>
          <p:cNvSpPr/>
          <p:nvPr/>
        </p:nvSpPr>
        <p:spPr>
          <a:xfrm>
            <a:off x="3862050" y="3883800"/>
            <a:ext cx="294841" cy="29398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Rectangle 9"/>
          <p:cNvSpPr/>
          <p:nvPr/>
        </p:nvSpPr>
        <p:spPr>
          <a:xfrm>
            <a:off x="3415941" y="3076082"/>
            <a:ext cx="329824" cy="32928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0222167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Chart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4" name="Chart 3"/>
          <p:cNvGraphicFramePr/>
          <p:nvPr>
            <p:extLst>
              <p:ext uri="{D42A27DB-BD31-4B8C-83A1-F6EECF244321}">
                <p14:modId xmlns:p14="http://schemas.microsoft.com/office/powerpoint/2010/main" val="2689373817"/>
              </p:ext>
            </p:extLst>
          </p:nvPr>
        </p:nvGraphicFramePr>
        <p:xfrm>
          <a:off x="615984" y="1203598"/>
          <a:ext cx="1736340" cy="1655490"/>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p:cNvGrpSpPr/>
          <p:nvPr/>
        </p:nvGrpSpPr>
        <p:grpSpPr>
          <a:xfrm>
            <a:off x="602056" y="3147814"/>
            <a:ext cx="1764197" cy="1226293"/>
            <a:chOff x="575555" y="3571056"/>
            <a:chExt cx="1999604" cy="1226293"/>
          </a:xfrm>
        </p:grpSpPr>
        <p:sp>
          <p:nvSpPr>
            <p:cNvPr id="9" name="TextBox 8"/>
            <p:cNvSpPr txBox="1"/>
            <p:nvPr/>
          </p:nvSpPr>
          <p:spPr>
            <a:xfrm>
              <a:off x="575555" y="3571056"/>
              <a:ext cx="1999604" cy="307777"/>
            </a:xfrm>
            <a:prstGeom prst="rect">
              <a:avLst/>
            </a:prstGeom>
            <a:solidFill>
              <a:schemeClr val="accent1"/>
            </a:solidFill>
          </p:spPr>
          <p:txBody>
            <a:bodyPr wrap="square" rtlCol="0" anchor="ctr">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0" name="TextBox 9"/>
            <p:cNvSpPr txBox="1"/>
            <p:nvPr/>
          </p:nvSpPr>
          <p:spPr>
            <a:xfrm>
              <a:off x="575555" y="3966352"/>
              <a:ext cx="1980221"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p>
          </p:txBody>
        </p:sp>
      </p:grpSp>
      <p:grpSp>
        <p:nvGrpSpPr>
          <p:cNvPr id="11" name="Group 10"/>
          <p:cNvGrpSpPr/>
          <p:nvPr/>
        </p:nvGrpSpPr>
        <p:grpSpPr>
          <a:xfrm>
            <a:off x="2655597" y="3147814"/>
            <a:ext cx="1764197" cy="1226293"/>
            <a:chOff x="575555" y="3571056"/>
            <a:chExt cx="1999604" cy="1226293"/>
          </a:xfrm>
        </p:grpSpPr>
        <p:sp>
          <p:nvSpPr>
            <p:cNvPr id="12" name="TextBox 11"/>
            <p:cNvSpPr txBox="1"/>
            <p:nvPr/>
          </p:nvSpPr>
          <p:spPr>
            <a:xfrm>
              <a:off x="575555" y="3571056"/>
              <a:ext cx="1999604" cy="307777"/>
            </a:xfrm>
            <a:prstGeom prst="rect">
              <a:avLst/>
            </a:prstGeom>
            <a:solidFill>
              <a:schemeClr val="accent2"/>
            </a:solidFill>
          </p:spPr>
          <p:txBody>
            <a:bodyPr wrap="square" rtlCol="0" anchor="ctr">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3" name="TextBox 12"/>
            <p:cNvSpPr txBox="1"/>
            <p:nvPr/>
          </p:nvSpPr>
          <p:spPr>
            <a:xfrm>
              <a:off x="575555" y="3966352"/>
              <a:ext cx="1980221"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p>
          </p:txBody>
        </p:sp>
      </p:grpSp>
      <p:grpSp>
        <p:nvGrpSpPr>
          <p:cNvPr id="14" name="Group 13"/>
          <p:cNvGrpSpPr/>
          <p:nvPr/>
        </p:nvGrpSpPr>
        <p:grpSpPr>
          <a:xfrm>
            <a:off x="4709138" y="3147814"/>
            <a:ext cx="1764197" cy="1226293"/>
            <a:chOff x="575555" y="3571056"/>
            <a:chExt cx="1999604" cy="1226293"/>
          </a:xfrm>
        </p:grpSpPr>
        <p:sp>
          <p:nvSpPr>
            <p:cNvPr id="15" name="TextBox 14"/>
            <p:cNvSpPr txBox="1"/>
            <p:nvPr/>
          </p:nvSpPr>
          <p:spPr>
            <a:xfrm>
              <a:off x="575555" y="3571056"/>
              <a:ext cx="1999604" cy="307777"/>
            </a:xfrm>
            <a:prstGeom prst="rect">
              <a:avLst/>
            </a:prstGeom>
            <a:solidFill>
              <a:schemeClr val="accent3"/>
            </a:solidFill>
          </p:spPr>
          <p:txBody>
            <a:bodyPr wrap="square" rtlCol="0" anchor="ctr">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6" name="TextBox 15"/>
            <p:cNvSpPr txBox="1"/>
            <p:nvPr/>
          </p:nvSpPr>
          <p:spPr>
            <a:xfrm>
              <a:off x="575555" y="3966352"/>
              <a:ext cx="1980221"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p>
          </p:txBody>
        </p:sp>
      </p:grpSp>
      <p:grpSp>
        <p:nvGrpSpPr>
          <p:cNvPr id="17" name="Group 16"/>
          <p:cNvGrpSpPr/>
          <p:nvPr/>
        </p:nvGrpSpPr>
        <p:grpSpPr>
          <a:xfrm>
            <a:off x="6762678" y="3147814"/>
            <a:ext cx="1764197" cy="1226293"/>
            <a:chOff x="575555" y="3571056"/>
            <a:chExt cx="1999604" cy="1226293"/>
          </a:xfrm>
        </p:grpSpPr>
        <p:sp>
          <p:nvSpPr>
            <p:cNvPr id="18" name="TextBox 17"/>
            <p:cNvSpPr txBox="1"/>
            <p:nvPr/>
          </p:nvSpPr>
          <p:spPr>
            <a:xfrm>
              <a:off x="575555" y="3571056"/>
              <a:ext cx="1999604" cy="307777"/>
            </a:xfrm>
            <a:prstGeom prst="rect">
              <a:avLst/>
            </a:prstGeom>
            <a:solidFill>
              <a:schemeClr val="accent4"/>
            </a:solidFill>
          </p:spPr>
          <p:txBody>
            <a:bodyPr wrap="square" rtlCol="0" anchor="ctr">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9" name="TextBox 18"/>
            <p:cNvSpPr txBox="1"/>
            <p:nvPr/>
          </p:nvSpPr>
          <p:spPr>
            <a:xfrm>
              <a:off x="575555" y="3966352"/>
              <a:ext cx="1980221"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p>
          </p:txBody>
        </p:sp>
      </p:grpSp>
      <p:graphicFrame>
        <p:nvGraphicFramePr>
          <p:cNvPr id="20" name="Chart 3">
            <a:extLst>
              <a:ext uri="{FF2B5EF4-FFF2-40B4-BE49-F238E27FC236}">
                <a16:creationId xmlns:a16="http://schemas.microsoft.com/office/drawing/2014/main" xmlns="" id="{F9E9BA30-3AF5-45B0-A80B-0D3CFF6DB2B3}"/>
              </a:ext>
            </a:extLst>
          </p:cNvPr>
          <p:cNvGraphicFramePr/>
          <p:nvPr>
            <p:extLst>
              <p:ext uri="{D42A27DB-BD31-4B8C-83A1-F6EECF244321}">
                <p14:modId xmlns:p14="http://schemas.microsoft.com/office/powerpoint/2010/main" val="4208346953"/>
              </p:ext>
            </p:extLst>
          </p:nvPr>
        </p:nvGraphicFramePr>
        <p:xfrm>
          <a:off x="2669525" y="1203598"/>
          <a:ext cx="1736340" cy="16554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3">
            <a:extLst>
              <a:ext uri="{FF2B5EF4-FFF2-40B4-BE49-F238E27FC236}">
                <a16:creationId xmlns:a16="http://schemas.microsoft.com/office/drawing/2014/main" xmlns="" id="{205ECE15-52F2-4771-B923-ACD63ADD50ED}"/>
              </a:ext>
            </a:extLst>
          </p:cNvPr>
          <p:cNvGraphicFramePr/>
          <p:nvPr>
            <p:extLst>
              <p:ext uri="{D42A27DB-BD31-4B8C-83A1-F6EECF244321}">
                <p14:modId xmlns:p14="http://schemas.microsoft.com/office/powerpoint/2010/main" val="798473092"/>
              </p:ext>
            </p:extLst>
          </p:nvPr>
        </p:nvGraphicFramePr>
        <p:xfrm>
          <a:off x="4723066" y="1203598"/>
          <a:ext cx="1736340" cy="16554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3">
            <a:extLst>
              <a:ext uri="{FF2B5EF4-FFF2-40B4-BE49-F238E27FC236}">
                <a16:creationId xmlns:a16="http://schemas.microsoft.com/office/drawing/2014/main" xmlns="" id="{3AB0454C-580D-4FBB-AC0A-A36B01AD5D55}"/>
              </a:ext>
            </a:extLst>
          </p:cNvPr>
          <p:cNvGraphicFramePr/>
          <p:nvPr>
            <p:extLst>
              <p:ext uri="{D42A27DB-BD31-4B8C-83A1-F6EECF244321}">
                <p14:modId xmlns:p14="http://schemas.microsoft.com/office/powerpoint/2010/main" val="1286910844"/>
              </p:ext>
            </p:extLst>
          </p:nvPr>
        </p:nvGraphicFramePr>
        <p:xfrm>
          <a:off x="6776606" y="1203598"/>
          <a:ext cx="1736340" cy="165549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591947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108520" y="684784"/>
            <a:ext cx="9361040" cy="3520918"/>
            <a:chOff x="3752894" y="36116"/>
            <a:chExt cx="20812429" cy="11510016"/>
          </a:xfrm>
        </p:grpSpPr>
        <p:grpSp>
          <p:nvGrpSpPr>
            <p:cNvPr id="6" name="Group 5"/>
            <p:cNvGrpSpPr>
              <a:grpSpLocks/>
            </p:cNvGrpSpPr>
            <p:nvPr/>
          </p:nvGrpSpPr>
          <p:grpSpPr bwMode="auto">
            <a:xfrm>
              <a:off x="3752894" y="3188987"/>
              <a:ext cx="20812429" cy="4710947"/>
              <a:chOff x="3752894" y="-1"/>
              <a:chExt cx="20812429" cy="4710947"/>
            </a:xfrm>
          </p:grpSpPr>
          <p:grpSp>
            <p:nvGrpSpPr>
              <p:cNvPr id="11" name="Group 6"/>
              <p:cNvGrpSpPr>
                <a:grpSpLocks/>
              </p:cNvGrpSpPr>
              <p:nvPr/>
            </p:nvGrpSpPr>
            <p:grpSpPr bwMode="auto">
              <a:xfrm>
                <a:off x="3752894" y="-1"/>
                <a:ext cx="20812429" cy="4710947"/>
                <a:chOff x="3752894" y="-1"/>
                <a:chExt cx="20812429" cy="4710947"/>
              </a:xfrm>
            </p:grpSpPr>
            <p:sp>
              <p:nvSpPr>
                <p:cNvPr id="17" name="AutoShape 7"/>
                <p:cNvSpPr>
                  <a:spLocks/>
                </p:cNvSpPr>
                <p:nvPr/>
              </p:nvSpPr>
              <p:spPr bwMode="auto">
                <a:xfrm>
                  <a:off x="19024897" y="113"/>
                  <a:ext cx="3455589"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C7833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18" name="AutoShape 8"/>
                <p:cNvSpPr>
                  <a:spLocks/>
                </p:cNvSpPr>
                <p:nvPr/>
              </p:nvSpPr>
              <p:spPr bwMode="auto">
                <a:xfrm>
                  <a:off x="14497045" y="113"/>
                  <a:ext cx="3455589"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C59A3C"/>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19" name="AutoShape 9"/>
                <p:cNvSpPr>
                  <a:spLocks/>
                </p:cNvSpPr>
                <p:nvPr/>
              </p:nvSpPr>
              <p:spPr bwMode="auto">
                <a:xfrm>
                  <a:off x="9969193" y="113"/>
                  <a:ext cx="3455588"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9AA04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20" name="AutoShape 10"/>
                <p:cNvSpPr>
                  <a:spLocks/>
                </p:cNvSpPr>
                <p:nvPr/>
              </p:nvSpPr>
              <p:spPr bwMode="auto">
                <a:xfrm>
                  <a:off x="5441340" y="113"/>
                  <a:ext cx="3455589"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688A4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22" name="Rectangle 12"/>
                <p:cNvSpPr>
                  <a:spLocks/>
                </p:cNvSpPr>
                <p:nvPr/>
              </p:nvSpPr>
              <p:spPr bwMode="auto">
                <a:xfrm>
                  <a:off x="3752894" y="603464"/>
                  <a:ext cx="20812429" cy="3504021"/>
                </a:xfrm>
                <a:prstGeom prst="rect">
                  <a:avLst/>
                </a:prstGeom>
                <a:solidFill>
                  <a:srgbClr val="E4E6E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FFFFFF"/>
                    </a:solidFill>
                    <a:latin typeface="Helvetica Light" charset="0"/>
                    <a:ea typeface="Helvetica Light" charset="0"/>
                    <a:cs typeface="Helvetica Light" charset="0"/>
                    <a:sym typeface="Helvetica Light" charset="0"/>
                  </a:endParaRPr>
                </a:p>
              </p:txBody>
            </p:sp>
            <p:grpSp>
              <p:nvGrpSpPr>
                <p:cNvPr id="23" name="Group 13"/>
                <p:cNvGrpSpPr>
                  <a:grpSpLocks/>
                </p:cNvGrpSpPr>
                <p:nvPr/>
              </p:nvGrpSpPr>
              <p:grpSpPr bwMode="auto">
                <a:xfrm>
                  <a:off x="19532330" y="-1"/>
                  <a:ext cx="4552960" cy="4709854"/>
                  <a:chOff x="0" y="-1"/>
                  <a:chExt cx="4552959" cy="4709854"/>
                </a:xfrm>
              </p:grpSpPr>
              <p:sp>
                <p:nvSpPr>
                  <p:cNvPr id="44" name="AutoShape 14"/>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5" name="AutoShape 15"/>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6" name="AutoShape 16"/>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ED9A3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7" name="AutoShape 17"/>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E0943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nvGrpSpPr>
                <p:cNvPr id="24" name="Group 18"/>
                <p:cNvGrpSpPr>
                  <a:grpSpLocks/>
                </p:cNvGrpSpPr>
                <p:nvPr/>
              </p:nvGrpSpPr>
              <p:grpSpPr bwMode="auto">
                <a:xfrm>
                  <a:off x="15004477" y="-1"/>
                  <a:ext cx="4552960" cy="4709854"/>
                  <a:chOff x="0" y="-1"/>
                  <a:chExt cx="4552959" cy="4709854"/>
                </a:xfrm>
              </p:grpSpPr>
              <p:sp>
                <p:nvSpPr>
                  <p:cNvPr id="40" name="AutoShape 19"/>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1" name="AutoShape 20"/>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2" name="AutoShape 21"/>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EFBA4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3" name="AutoShape 22"/>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E0AF4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nvGrpSpPr>
                <p:cNvPr id="25" name="Group 23"/>
                <p:cNvGrpSpPr>
                  <a:grpSpLocks/>
                </p:cNvGrpSpPr>
                <p:nvPr/>
              </p:nvGrpSpPr>
              <p:grpSpPr bwMode="auto">
                <a:xfrm>
                  <a:off x="10476624" y="-1"/>
                  <a:ext cx="4552960" cy="4709854"/>
                  <a:chOff x="0" y="-1"/>
                  <a:chExt cx="4552959" cy="4709854"/>
                </a:xfrm>
              </p:grpSpPr>
              <p:sp>
                <p:nvSpPr>
                  <p:cNvPr id="36" name="AutoShape 24"/>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7" name="AutoShape 25"/>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8" name="AutoShape 26"/>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C3CC51"/>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9" name="AutoShape 27"/>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B0B94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nvGrpSpPr>
                <p:cNvPr id="26" name="Group 28"/>
                <p:cNvGrpSpPr>
                  <a:grpSpLocks/>
                </p:cNvGrpSpPr>
                <p:nvPr/>
              </p:nvGrpSpPr>
              <p:grpSpPr bwMode="auto">
                <a:xfrm>
                  <a:off x="5948772" y="-1"/>
                  <a:ext cx="4552960" cy="4709854"/>
                  <a:chOff x="0" y="-1"/>
                  <a:chExt cx="4552959" cy="4709854"/>
                </a:xfrm>
              </p:grpSpPr>
              <p:sp>
                <p:nvSpPr>
                  <p:cNvPr id="32" name="AutoShape 29"/>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3" name="AutoShape 30"/>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4" name="AutoShape 31"/>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8AB35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5" name="AutoShape 32"/>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779E4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sp>
            <p:nvSpPr>
              <p:cNvPr id="13" name="Text Box 42"/>
              <p:cNvSpPr txBox="1">
                <a:spLocks/>
              </p:cNvSpPr>
              <p:nvPr/>
            </p:nvSpPr>
            <p:spPr bwMode="auto">
              <a:xfrm>
                <a:off x="6059771" y="1560923"/>
                <a:ext cx="1188371"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8AB354"/>
                    </a:solidFill>
                    <a:latin typeface="Arial" pitchFamily="34" charset="0"/>
                    <a:cs typeface="Arial" pitchFamily="34" charset="0"/>
                    <a:sym typeface="Arial" pitchFamily="34" charset="0"/>
                  </a:rPr>
                  <a:t>01</a:t>
                </a:r>
                <a:endParaRPr lang="en-US" sz="1900" b="1">
                  <a:solidFill>
                    <a:srgbClr val="8AB354"/>
                  </a:solidFill>
                  <a:latin typeface="Arial" pitchFamily="34" charset="0"/>
                  <a:cs typeface="Arial" pitchFamily="34" charset="0"/>
                  <a:sym typeface="Arial" pitchFamily="34" charset="0"/>
                </a:endParaRPr>
              </a:p>
            </p:txBody>
          </p:sp>
          <p:sp>
            <p:nvSpPr>
              <p:cNvPr id="14" name="Text Box 45"/>
              <p:cNvSpPr txBox="1">
                <a:spLocks/>
              </p:cNvSpPr>
              <p:nvPr/>
            </p:nvSpPr>
            <p:spPr bwMode="auto">
              <a:xfrm>
                <a:off x="10880606" y="1560923"/>
                <a:ext cx="1210033"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C3CC51"/>
                    </a:solidFill>
                    <a:latin typeface="Arial" pitchFamily="34" charset="0"/>
                    <a:cs typeface="Arial" pitchFamily="34" charset="0"/>
                    <a:sym typeface="Arial" pitchFamily="34" charset="0"/>
                  </a:rPr>
                  <a:t>02</a:t>
                </a:r>
                <a:endParaRPr lang="en-US" sz="1900" b="1">
                  <a:solidFill>
                    <a:srgbClr val="C3CC51"/>
                  </a:solidFill>
                  <a:latin typeface="Arial" pitchFamily="34" charset="0"/>
                  <a:cs typeface="Arial" pitchFamily="34" charset="0"/>
                  <a:sym typeface="Arial" pitchFamily="34" charset="0"/>
                </a:endParaRPr>
              </a:p>
            </p:txBody>
          </p:sp>
          <p:sp>
            <p:nvSpPr>
              <p:cNvPr id="15" name="Text Box 48"/>
              <p:cNvSpPr txBox="1">
                <a:spLocks/>
              </p:cNvSpPr>
              <p:nvPr/>
            </p:nvSpPr>
            <p:spPr bwMode="auto">
              <a:xfrm>
                <a:off x="15355048" y="1560923"/>
                <a:ext cx="992118"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EFBA45"/>
                    </a:solidFill>
                    <a:latin typeface="Arial" pitchFamily="34" charset="0"/>
                    <a:cs typeface="Arial" pitchFamily="34" charset="0"/>
                    <a:sym typeface="Arial" pitchFamily="34" charset="0"/>
                  </a:rPr>
                  <a:t>03</a:t>
                </a:r>
                <a:endParaRPr lang="en-US" sz="1900" b="1">
                  <a:solidFill>
                    <a:srgbClr val="EFBA45"/>
                  </a:solidFill>
                  <a:latin typeface="Arial" pitchFamily="34" charset="0"/>
                  <a:cs typeface="Arial" pitchFamily="34" charset="0"/>
                  <a:sym typeface="Arial" pitchFamily="34" charset="0"/>
                </a:endParaRPr>
              </a:p>
            </p:txBody>
          </p:sp>
          <p:sp>
            <p:nvSpPr>
              <p:cNvPr id="16" name="Text Box 51"/>
              <p:cNvSpPr txBox="1">
                <a:spLocks/>
              </p:cNvSpPr>
              <p:nvPr/>
            </p:nvSpPr>
            <p:spPr bwMode="auto">
              <a:xfrm>
                <a:off x="19771601" y="1560923"/>
                <a:ext cx="1125071"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ED9A38"/>
                    </a:solidFill>
                    <a:latin typeface="Arial" pitchFamily="34" charset="0"/>
                    <a:cs typeface="Arial" pitchFamily="34" charset="0"/>
                    <a:sym typeface="Arial" pitchFamily="34" charset="0"/>
                  </a:rPr>
                  <a:t>04</a:t>
                </a:r>
                <a:endParaRPr lang="en-US" sz="1900" b="1">
                  <a:solidFill>
                    <a:srgbClr val="ED9A38"/>
                  </a:solidFill>
                  <a:latin typeface="Arial" pitchFamily="34" charset="0"/>
                  <a:cs typeface="Arial" pitchFamily="34" charset="0"/>
                  <a:sym typeface="Arial" pitchFamily="34" charset="0"/>
                </a:endParaRPr>
              </a:p>
            </p:txBody>
          </p:sp>
        </p:grpSp>
        <p:sp>
          <p:nvSpPr>
            <p:cNvPr id="7" name="Text Box 54"/>
            <p:cNvSpPr txBox="1">
              <a:spLocks/>
            </p:cNvSpPr>
            <p:nvPr/>
          </p:nvSpPr>
          <p:spPr bwMode="auto">
            <a:xfrm>
              <a:off x="5325663" y="8796034"/>
              <a:ext cx="5951725" cy="2750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rgbClr val="45A154"/>
                  </a:solidFill>
                  <a:cs typeface="Times New Roman" panose="02020603050405020304" pitchFamily="18" charset="0"/>
                  <a:sym typeface="Arial" pitchFamily="34" charset="0"/>
                </a:rPr>
                <a:t>Thu thập thông tin, xử lý </a:t>
              </a:r>
              <a:r>
                <a:rPr lang="en-US" sz="1600" b="1" smtClean="0">
                  <a:solidFill>
                    <a:srgbClr val="45A154"/>
                  </a:solidFill>
                  <a:cs typeface="Times New Roman" panose="02020603050405020304" pitchFamily="18" charset="0"/>
                  <a:sym typeface="Arial" pitchFamily="34" charset="0"/>
                </a:rPr>
                <a:t>  thông </a:t>
              </a:r>
              <a:r>
                <a:rPr lang="en-US" sz="1600" b="1" smtClean="0">
                  <a:solidFill>
                    <a:srgbClr val="45A154"/>
                  </a:solidFill>
                  <a:cs typeface="Times New Roman" panose="02020603050405020304" pitchFamily="18" charset="0"/>
                  <a:sym typeface="Arial" pitchFamily="34" charset="0"/>
                </a:rPr>
                <a:t>tin bằng crawler </a:t>
              </a:r>
            </a:p>
            <a:p>
              <a:pPr algn="ctr" defTabSz="309275"/>
              <a:r>
                <a:rPr lang="en-US" sz="1600" b="1" smtClean="0">
                  <a:solidFill>
                    <a:srgbClr val="45A154"/>
                  </a:solidFill>
                  <a:cs typeface="Times New Roman" panose="02020603050405020304" pitchFamily="18" charset="0"/>
                  <a:sym typeface="Arial" pitchFamily="34" charset="0"/>
                </a:rPr>
                <a:t>và xây dựng cơ sở dữ liệu</a:t>
              </a:r>
              <a:endParaRPr lang="en-US" sz="1600" b="1">
                <a:solidFill>
                  <a:srgbClr val="45A154"/>
                </a:solidFill>
                <a:cs typeface="Times New Roman" panose="02020603050405020304" pitchFamily="18" charset="0"/>
                <a:sym typeface="Arial" pitchFamily="34" charset="0"/>
              </a:endParaRPr>
            </a:p>
          </p:txBody>
        </p:sp>
        <p:sp>
          <p:nvSpPr>
            <p:cNvPr id="8" name="Text Box 57"/>
            <p:cNvSpPr txBox="1">
              <a:spLocks/>
            </p:cNvSpPr>
            <p:nvPr/>
          </p:nvSpPr>
          <p:spPr bwMode="auto">
            <a:xfrm>
              <a:off x="9174194" y="36116"/>
              <a:ext cx="5941282" cy="285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rgbClr val="A6AF33"/>
                  </a:solidFill>
                  <a:ea typeface="Tahoma" panose="020B0604030504040204" pitchFamily="34" charset="0"/>
                  <a:cs typeface="Times New Roman" panose="02020603050405020304" pitchFamily="18" charset="0"/>
                  <a:sym typeface="Arial" pitchFamily="34" charset="0"/>
                </a:rPr>
                <a:t>Xây dựng website </a:t>
              </a:r>
            </a:p>
            <a:p>
              <a:pPr algn="ctr" defTabSz="309275"/>
              <a:r>
                <a:rPr lang="en-US" sz="1600" b="1" smtClean="0">
                  <a:solidFill>
                    <a:srgbClr val="A6AF33"/>
                  </a:solidFill>
                  <a:ea typeface="Tahoma" panose="020B0604030504040204" pitchFamily="34" charset="0"/>
                  <a:cs typeface="Times New Roman" panose="02020603050405020304" pitchFamily="18" charset="0"/>
                  <a:sym typeface="Arial" pitchFamily="34" charset="0"/>
                </a:rPr>
                <a:t>bất động sản dựa trên </a:t>
              </a:r>
            </a:p>
            <a:p>
              <a:pPr algn="ctr" defTabSz="309275"/>
              <a:r>
                <a:rPr lang="en-US" sz="1600" b="1" smtClean="0">
                  <a:solidFill>
                    <a:srgbClr val="A6AF33"/>
                  </a:solidFill>
                  <a:ea typeface="Tahoma" panose="020B0604030504040204" pitchFamily="34" charset="0"/>
                  <a:cs typeface="Times New Roman" panose="02020603050405020304" pitchFamily="18" charset="0"/>
                  <a:sym typeface="Arial" pitchFamily="34" charset="0"/>
                </a:rPr>
                <a:t>dữ liệu động</a:t>
              </a:r>
              <a:endParaRPr lang="en-US" sz="1600" b="1">
                <a:solidFill>
                  <a:srgbClr val="A6AF33"/>
                </a:solidFill>
                <a:ea typeface="Tahoma" panose="020B0604030504040204" pitchFamily="34" charset="0"/>
                <a:cs typeface="Times New Roman" panose="02020603050405020304" pitchFamily="18" charset="0"/>
                <a:sym typeface="Arial" pitchFamily="34" charset="0"/>
              </a:endParaRPr>
            </a:p>
          </p:txBody>
        </p:sp>
        <p:sp>
          <p:nvSpPr>
            <p:cNvPr id="9" name="Text Box 60"/>
            <p:cNvSpPr txBox="1">
              <a:spLocks/>
            </p:cNvSpPr>
            <p:nvPr/>
          </p:nvSpPr>
          <p:spPr bwMode="auto">
            <a:xfrm>
              <a:off x="14497044" y="8563099"/>
              <a:ext cx="5060393" cy="1945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chemeClr val="accent6">
                      <a:lumMod val="75000"/>
                    </a:schemeClr>
                  </a:solidFill>
                  <a:cs typeface="Times New Roman" panose="02020603050405020304" pitchFamily="18" charset="0"/>
                  <a:sym typeface="Arial" pitchFamily="34" charset="0"/>
                </a:rPr>
                <a:t>Lập trình hệ thống và kết quả chạy thử</a:t>
              </a:r>
              <a:endParaRPr lang="en-US" sz="1600" b="1">
                <a:solidFill>
                  <a:schemeClr val="accent6">
                    <a:lumMod val="75000"/>
                  </a:schemeClr>
                </a:solidFill>
                <a:cs typeface="Times New Roman" panose="02020603050405020304" pitchFamily="18" charset="0"/>
                <a:sym typeface="Arial" pitchFamily="34" charset="0"/>
              </a:endParaRPr>
            </a:p>
          </p:txBody>
        </p:sp>
        <p:sp>
          <p:nvSpPr>
            <p:cNvPr id="10" name="Text Box 63"/>
            <p:cNvSpPr txBox="1">
              <a:spLocks/>
            </p:cNvSpPr>
            <p:nvPr/>
          </p:nvSpPr>
          <p:spPr bwMode="auto">
            <a:xfrm>
              <a:off x="18514706" y="381921"/>
              <a:ext cx="4763934" cy="1945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chemeClr val="accent6">
                      <a:lumMod val="75000"/>
                    </a:schemeClr>
                  </a:solidFill>
                  <a:cs typeface="Times New Roman" panose="02020603050405020304" pitchFamily="18" charset="0"/>
                  <a:sym typeface="Arial" pitchFamily="34" charset="0"/>
                </a:rPr>
                <a:t>Kết luận và </a:t>
              </a:r>
            </a:p>
            <a:p>
              <a:pPr algn="ctr" defTabSz="309275"/>
              <a:r>
                <a:rPr lang="en-US" sz="1600" b="1" smtClean="0">
                  <a:solidFill>
                    <a:schemeClr val="accent6">
                      <a:lumMod val="75000"/>
                    </a:schemeClr>
                  </a:solidFill>
                  <a:cs typeface="Times New Roman" panose="02020603050405020304" pitchFamily="18" charset="0"/>
                  <a:sym typeface="Arial" pitchFamily="34" charset="0"/>
                </a:rPr>
                <a:t>hướng phát triển</a:t>
              </a:r>
              <a:endParaRPr lang="en-US" sz="1600" b="1">
                <a:solidFill>
                  <a:schemeClr val="accent6">
                    <a:lumMod val="75000"/>
                  </a:schemeClr>
                </a:solidFill>
                <a:cs typeface="Times New Roman" panose="02020603050405020304" pitchFamily="18" charset="0"/>
                <a:sym typeface="Arial" pitchFamily="34" charset="0"/>
              </a:endParaRPr>
            </a:p>
          </p:txBody>
        </p:sp>
      </p:grpSp>
    </p:spTree>
    <p:extLst>
      <p:ext uri="{BB962C8B-B14F-4D97-AF65-F5344CB8AC3E}">
        <p14:creationId xmlns:p14="http://schemas.microsoft.com/office/powerpoint/2010/main" val="1833200970"/>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C7C4D91F-E57B-462D-88B4-DFF161C8BC87}"/>
              </a:ext>
            </a:extLst>
          </p:cNvPr>
          <p:cNvSpPr>
            <a:spLocks noGrp="1"/>
          </p:cNvSpPr>
          <p:nvPr>
            <p:ph type="pic" idx="1"/>
          </p:nvPr>
        </p:nvSpPr>
        <p:spPr/>
      </p:sp>
      <p:pic>
        <p:nvPicPr>
          <p:cNvPr id="32" name="Picture 2" descr="D:\Fullppt\PNG이미지\핸드폰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448" y="1043148"/>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p:cNvSpPr/>
          <p:nvPr/>
        </p:nvSpPr>
        <p:spPr>
          <a:xfrm>
            <a:off x="4128325" y="811872"/>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7" name="Oval 7"/>
          <p:cNvSpPr/>
          <p:nvPr/>
        </p:nvSpPr>
        <p:spPr>
          <a:xfrm>
            <a:off x="1015165" y="787340"/>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8" name="Oval 21"/>
          <p:cNvSpPr>
            <a:spLocks noChangeAspect="1"/>
          </p:cNvSpPr>
          <p:nvPr/>
        </p:nvSpPr>
        <p:spPr>
          <a:xfrm>
            <a:off x="2549319" y="763005"/>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9" name="Group 8"/>
          <p:cNvGrpSpPr/>
          <p:nvPr/>
        </p:nvGrpSpPr>
        <p:grpSpPr>
          <a:xfrm>
            <a:off x="2090065" y="1491630"/>
            <a:ext cx="1363470" cy="823652"/>
            <a:chOff x="2079598" y="4324401"/>
            <a:chExt cx="3303211" cy="823652"/>
          </a:xfrm>
        </p:grpSpPr>
        <p:sp>
          <p:nvSpPr>
            <p:cNvPr id="10" name="TextBox 9"/>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a:t>
              </a:r>
            </a:p>
          </p:txBody>
        </p:sp>
        <p:sp>
          <p:nvSpPr>
            <p:cNvPr id="11" name="TextBox 10"/>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12" name="Group 11"/>
          <p:cNvGrpSpPr/>
          <p:nvPr/>
        </p:nvGrpSpPr>
        <p:grpSpPr>
          <a:xfrm>
            <a:off x="539552" y="1491630"/>
            <a:ext cx="1363470" cy="823652"/>
            <a:chOff x="2079598" y="4324401"/>
            <a:chExt cx="3303211" cy="823652"/>
          </a:xfrm>
        </p:grpSpPr>
        <p:sp>
          <p:nvSpPr>
            <p:cNvPr id="13" name="TextBox 12"/>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a:t>
              </a:r>
            </a:p>
          </p:txBody>
        </p:sp>
        <p:sp>
          <p:nvSpPr>
            <p:cNvPr id="14" name="TextBox 13"/>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15" name="Group 14"/>
          <p:cNvGrpSpPr/>
          <p:nvPr/>
        </p:nvGrpSpPr>
        <p:grpSpPr>
          <a:xfrm>
            <a:off x="3640578" y="1491630"/>
            <a:ext cx="1363470" cy="823652"/>
            <a:chOff x="2079598" y="4324401"/>
            <a:chExt cx="3303211" cy="823652"/>
          </a:xfrm>
        </p:grpSpPr>
        <p:sp>
          <p:nvSpPr>
            <p:cNvPr id="16" name="TextBox 15"/>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a:t>
              </a:r>
            </a:p>
          </p:txBody>
        </p:sp>
        <p:sp>
          <p:nvSpPr>
            <p:cNvPr id="17" name="TextBox 16"/>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sp>
        <p:nvSpPr>
          <p:cNvPr id="18" name="Rectangle 9"/>
          <p:cNvSpPr/>
          <p:nvPr/>
        </p:nvSpPr>
        <p:spPr>
          <a:xfrm>
            <a:off x="4128325" y="2972112"/>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9" name="Oval 7"/>
          <p:cNvSpPr/>
          <p:nvPr/>
        </p:nvSpPr>
        <p:spPr>
          <a:xfrm>
            <a:off x="1015165" y="2947580"/>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0" name="Oval 21"/>
          <p:cNvSpPr>
            <a:spLocks noChangeAspect="1"/>
          </p:cNvSpPr>
          <p:nvPr/>
        </p:nvSpPr>
        <p:spPr>
          <a:xfrm>
            <a:off x="2549319" y="2923245"/>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nvGrpSpPr>
          <p:cNvPr id="21" name="Group 20"/>
          <p:cNvGrpSpPr/>
          <p:nvPr/>
        </p:nvGrpSpPr>
        <p:grpSpPr>
          <a:xfrm>
            <a:off x="2090065" y="3651870"/>
            <a:ext cx="1363470" cy="823652"/>
            <a:chOff x="2079598" y="4324401"/>
            <a:chExt cx="3303211" cy="823652"/>
          </a:xfrm>
        </p:grpSpPr>
        <p:sp>
          <p:nvSpPr>
            <p:cNvPr id="22" name="TextBox 21"/>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Easy to change colors, photos and Text.</a:t>
              </a:r>
            </a:p>
          </p:txBody>
        </p:sp>
        <p:sp>
          <p:nvSpPr>
            <p:cNvPr id="23" name="TextBox 22"/>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24" name="Group 23"/>
          <p:cNvGrpSpPr/>
          <p:nvPr/>
        </p:nvGrpSpPr>
        <p:grpSpPr>
          <a:xfrm>
            <a:off x="539552" y="3651870"/>
            <a:ext cx="1363470" cy="823652"/>
            <a:chOff x="2079598" y="4324401"/>
            <a:chExt cx="3303211" cy="823652"/>
          </a:xfrm>
        </p:grpSpPr>
        <p:sp>
          <p:nvSpPr>
            <p:cNvPr id="25" name="TextBox 24"/>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Easy to change colors, photos and Text.</a:t>
              </a:r>
            </a:p>
          </p:txBody>
        </p:sp>
        <p:sp>
          <p:nvSpPr>
            <p:cNvPr id="26" name="TextBox 25"/>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27" name="Group 26"/>
          <p:cNvGrpSpPr/>
          <p:nvPr/>
        </p:nvGrpSpPr>
        <p:grpSpPr>
          <a:xfrm>
            <a:off x="3640578" y="3651870"/>
            <a:ext cx="1363470" cy="823652"/>
            <a:chOff x="2079598" y="4324401"/>
            <a:chExt cx="3303211" cy="823652"/>
          </a:xfrm>
        </p:grpSpPr>
        <p:sp>
          <p:nvSpPr>
            <p:cNvPr id="28" name="TextBox 27"/>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Easy to change colors, photos and Text.</a:t>
              </a:r>
            </a:p>
          </p:txBody>
        </p:sp>
        <p:sp>
          <p:nvSpPr>
            <p:cNvPr id="29" name="TextBox 28"/>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sp>
        <p:nvSpPr>
          <p:cNvPr id="5" name="그림 개체 틀 4">
            <a:extLst>
              <a:ext uri="{FF2B5EF4-FFF2-40B4-BE49-F238E27FC236}">
                <a16:creationId xmlns:a16="http://schemas.microsoft.com/office/drawing/2014/main" xmlns="" id="{49FCF7FA-A3D5-4946-9687-71EDD5814934}"/>
              </a:ext>
            </a:extLst>
          </p:cNvPr>
          <p:cNvSpPr>
            <a:spLocks noGrp="1"/>
          </p:cNvSpPr>
          <p:nvPr>
            <p:ph type="pic" idx="10"/>
          </p:nvPr>
        </p:nvSpPr>
        <p:spPr/>
      </p:sp>
    </p:spTree>
    <p:extLst>
      <p:ext uri="{BB962C8B-B14F-4D97-AF65-F5344CB8AC3E}">
        <p14:creationId xmlns:p14="http://schemas.microsoft.com/office/powerpoint/2010/main" val="31279397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Oval 1"/>
          <p:cNvSpPr/>
          <p:nvPr/>
        </p:nvSpPr>
        <p:spPr>
          <a:xfrm>
            <a:off x="3109895" y="2209165"/>
            <a:ext cx="1319480" cy="1368152"/>
          </a:xfrm>
          <a:custGeom>
            <a:avLst/>
            <a:gdLst/>
            <a:ahLst/>
            <a:cxnLst/>
            <a:rect l="l" t="t" r="r" b="b"/>
            <a:pathLst>
              <a:path w="1319480" h="1368152">
                <a:moveTo>
                  <a:pt x="635404" y="0"/>
                </a:moveTo>
                <a:cubicBezTo>
                  <a:pt x="1013209" y="0"/>
                  <a:pt x="1319480" y="306271"/>
                  <a:pt x="1319480" y="684076"/>
                </a:cubicBezTo>
                <a:cubicBezTo>
                  <a:pt x="1319480" y="1061881"/>
                  <a:pt x="1013209" y="1368152"/>
                  <a:pt x="635404" y="1368152"/>
                </a:cubicBezTo>
                <a:cubicBezTo>
                  <a:pt x="345994" y="1368152"/>
                  <a:pt x="98560" y="1188431"/>
                  <a:pt x="0" y="933963"/>
                </a:cubicBezTo>
                <a:lnTo>
                  <a:pt x="680705" y="933963"/>
                </a:lnTo>
                <a:lnTo>
                  <a:pt x="680705" y="1183850"/>
                </a:lnTo>
                <a:lnTo>
                  <a:pt x="1304843" y="684076"/>
                </a:lnTo>
                <a:lnTo>
                  <a:pt x="680705" y="184302"/>
                </a:lnTo>
                <a:lnTo>
                  <a:pt x="680705" y="434189"/>
                </a:lnTo>
                <a:lnTo>
                  <a:pt x="0" y="434189"/>
                </a:lnTo>
                <a:cubicBezTo>
                  <a:pt x="98560" y="179721"/>
                  <a:pt x="345994" y="0"/>
                  <a:pt x="63540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46C0A"/>
              </a:solidFill>
            </a:endParaRPr>
          </a:p>
        </p:txBody>
      </p:sp>
      <p:sp>
        <p:nvSpPr>
          <p:cNvPr id="5" name="Oval 1"/>
          <p:cNvSpPr/>
          <p:nvPr/>
        </p:nvSpPr>
        <p:spPr>
          <a:xfrm rot="10800000">
            <a:off x="4694071" y="2209165"/>
            <a:ext cx="1319480" cy="1368152"/>
          </a:xfrm>
          <a:custGeom>
            <a:avLst/>
            <a:gdLst/>
            <a:ahLst/>
            <a:cxnLst/>
            <a:rect l="l" t="t" r="r" b="b"/>
            <a:pathLst>
              <a:path w="1319480" h="1368152">
                <a:moveTo>
                  <a:pt x="635404" y="0"/>
                </a:moveTo>
                <a:cubicBezTo>
                  <a:pt x="1013209" y="0"/>
                  <a:pt x="1319480" y="306271"/>
                  <a:pt x="1319480" y="684076"/>
                </a:cubicBezTo>
                <a:cubicBezTo>
                  <a:pt x="1319480" y="1061881"/>
                  <a:pt x="1013209" y="1368152"/>
                  <a:pt x="635404" y="1368152"/>
                </a:cubicBezTo>
                <a:cubicBezTo>
                  <a:pt x="345994" y="1368152"/>
                  <a:pt x="98560" y="1188431"/>
                  <a:pt x="0" y="933963"/>
                </a:cubicBezTo>
                <a:lnTo>
                  <a:pt x="680705" y="933963"/>
                </a:lnTo>
                <a:lnTo>
                  <a:pt x="680705" y="1183850"/>
                </a:lnTo>
                <a:lnTo>
                  <a:pt x="1304843" y="684076"/>
                </a:lnTo>
                <a:lnTo>
                  <a:pt x="680705" y="184302"/>
                </a:lnTo>
                <a:lnTo>
                  <a:pt x="680705" y="434189"/>
                </a:lnTo>
                <a:lnTo>
                  <a:pt x="0" y="434189"/>
                </a:lnTo>
                <a:cubicBezTo>
                  <a:pt x="98560" y="179721"/>
                  <a:pt x="345994" y="0"/>
                  <a:pt x="6354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46C0A"/>
              </a:solidFill>
            </a:endParaRPr>
          </a:p>
        </p:txBody>
      </p:sp>
      <p:grpSp>
        <p:nvGrpSpPr>
          <p:cNvPr id="6" name="Group 5"/>
          <p:cNvGrpSpPr/>
          <p:nvPr/>
        </p:nvGrpSpPr>
        <p:grpSpPr>
          <a:xfrm>
            <a:off x="5652121" y="3643127"/>
            <a:ext cx="2736303" cy="657032"/>
            <a:chOff x="2551705" y="4283314"/>
            <a:chExt cx="2357003" cy="657032"/>
          </a:xfrm>
        </p:grpSpPr>
        <p:sp>
          <p:nvSpPr>
            <p:cNvPr id="7" name="TextBox 6"/>
            <p:cNvSpPr txBox="1"/>
            <p:nvPr/>
          </p:nvSpPr>
          <p:spPr>
            <a:xfrm>
              <a:off x="2551706" y="4478681"/>
              <a:ext cx="2357002" cy="461665"/>
            </a:xfrm>
            <a:prstGeom prst="rect">
              <a:avLst/>
            </a:prstGeom>
            <a:noFill/>
          </p:spPr>
          <p:txBody>
            <a:bodyPr wrap="square" rtlCol="0">
              <a:spAutoFit/>
            </a:bodyPr>
            <a:lstStyle/>
            <a:p>
              <a:r>
                <a:rPr lang="en-US" altLang="ko-KR" sz="1200" dirty="0">
                  <a:solidFill>
                    <a:schemeClr val="accent3"/>
                  </a:solidFill>
                  <a:cs typeface="Arial" pitchFamily="34" charset="0"/>
                </a:rPr>
                <a:t>You can simply impress your audience and add a unique zing.</a:t>
              </a:r>
              <a:endParaRPr lang="ko-KR" altLang="en-US" sz="1200" dirty="0">
                <a:solidFill>
                  <a:schemeClr val="accent3"/>
                </a:solidFill>
                <a:cs typeface="Arial" pitchFamily="34" charset="0"/>
              </a:endParaRPr>
            </a:p>
          </p:txBody>
        </p:sp>
        <p:sp>
          <p:nvSpPr>
            <p:cNvPr id="8" name="TextBox 7"/>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9" name="Group 8"/>
          <p:cNvGrpSpPr/>
          <p:nvPr/>
        </p:nvGrpSpPr>
        <p:grpSpPr>
          <a:xfrm>
            <a:off x="5652121" y="1459826"/>
            <a:ext cx="2736303" cy="657032"/>
            <a:chOff x="2551705" y="4283314"/>
            <a:chExt cx="2357003" cy="657032"/>
          </a:xfrm>
        </p:grpSpPr>
        <p:sp>
          <p:nvSpPr>
            <p:cNvPr id="10" name="TextBox 9"/>
            <p:cNvSpPr txBox="1"/>
            <p:nvPr/>
          </p:nvSpPr>
          <p:spPr>
            <a:xfrm>
              <a:off x="2551706" y="4478681"/>
              <a:ext cx="2357002" cy="461665"/>
            </a:xfrm>
            <a:prstGeom prst="rect">
              <a:avLst/>
            </a:prstGeom>
            <a:noFill/>
          </p:spPr>
          <p:txBody>
            <a:bodyPr wrap="square" rtlCol="0">
              <a:spAutoFit/>
            </a:bodyPr>
            <a:lstStyle/>
            <a:p>
              <a:r>
                <a:rPr lang="en-US" altLang="ko-KR" sz="1200" dirty="0">
                  <a:solidFill>
                    <a:schemeClr val="accent3"/>
                  </a:solidFill>
                  <a:cs typeface="Arial" pitchFamily="34" charset="0"/>
                </a:rPr>
                <a:t>You can simply impress your audience and add a unique zing.</a:t>
              </a:r>
              <a:endParaRPr lang="ko-KR" altLang="en-US" sz="1200" dirty="0">
                <a:solidFill>
                  <a:schemeClr val="accent3"/>
                </a:solidFill>
                <a:cs typeface="Arial" pitchFamily="34" charset="0"/>
              </a:endParaRPr>
            </a:p>
          </p:txBody>
        </p:sp>
        <p:sp>
          <p:nvSpPr>
            <p:cNvPr id="11" name="TextBox 10"/>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2" name="Group 11"/>
          <p:cNvGrpSpPr/>
          <p:nvPr/>
        </p:nvGrpSpPr>
        <p:grpSpPr>
          <a:xfrm>
            <a:off x="683569" y="3643127"/>
            <a:ext cx="2736303" cy="657032"/>
            <a:chOff x="2551705" y="4283314"/>
            <a:chExt cx="2357003" cy="657032"/>
          </a:xfrm>
        </p:grpSpPr>
        <p:sp>
          <p:nvSpPr>
            <p:cNvPr id="13" name="TextBox 12"/>
            <p:cNvSpPr txBox="1"/>
            <p:nvPr/>
          </p:nvSpPr>
          <p:spPr>
            <a:xfrm>
              <a:off x="2551706" y="4478681"/>
              <a:ext cx="2357002" cy="461665"/>
            </a:xfrm>
            <a:prstGeom prst="rect">
              <a:avLst/>
            </a:prstGeom>
            <a:noFill/>
          </p:spPr>
          <p:txBody>
            <a:bodyPr wrap="square" rtlCol="0">
              <a:spAutoFit/>
            </a:bodyPr>
            <a:lstStyle/>
            <a:p>
              <a:pPr algn="r"/>
              <a:r>
                <a:rPr lang="en-US" altLang="ko-KR" sz="1200" dirty="0">
                  <a:solidFill>
                    <a:schemeClr val="accent2"/>
                  </a:solidFill>
                  <a:cs typeface="Arial" pitchFamily="34" charset="0"/>
                </a:rPr>
                <a:t>You can simply impress your audience and add a unique zing.</a:t>
              </a:r>
              <a:endParaRPr lang="ko-KR" altLang="en-US" sz="1200" dirty="0">
                <a:solidFill>
                  <a:schemeClr val="accent2"/>
                </a:solidFill>
                <a:cs typeface="Arial" pitchFamily="34" charset="0"/>
              </a:endParaRPr>
            </a:p>
          </p:txBody>
        </p:sp>
        <p:sp>
          <p:nvSpPr>
            <p:cNvPr id="14" name="TextBox 13"/>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5" name="Group 14"/>
          <p:cNvGrpSpPr/>
          <p:nvPr/>
        </p:nvGrpSpPr>
        <p:grpSpPr>
          <a:xfrm>
            <a:off x="107504" y="2551476"/>
            <a:ext cx="2660489" cy="657032"/>
            <a:chOff x="2551705" y="4283314"/>
            <a:chExt cx="2357003" cy="657032"/>
          </a:xfrm>
        </p:grpSpPr>
        <p:sp>
          <p:nvSpPr>
            <p:cNvPr id="16" name="TextBox 15"/>
            <p:cNvSpPr txBox="1"/>
            <p:nvPr/>
          </p:nvSpPr>
          <p:spPr>
            <a:xfrm>
              <a:off x="2551706" y="4478681"/>
              <a:ext cx="2357002" cy="461665"/>
            </a:xfrm>
            <a:prstGeom prst="rect">
              <a:avLst/>
            </a:prstGeom>
            <a:noFill/>
          </p:spPr>
          <p:txBody>
            <a:bodyPr wrap="square" rtlCol="0">
              <a:spAutoFit/>
            </a:bodyPr>
            <a:lstStyle/>
            <a:p>
              <a:pPr algn="r"/>
              <a:r>
                <a:rPr lang="en-US" altLang="ko-KR" sz="1200" dirty="0">
                  <a:solidFill>
                    <a:schemeClr val="accent2"/>
                  </a:solidFill>
                  <a:cs typeface="Arial" pitchFamily="34" charset="0"/>
                </a:rPr>
                <a:t>You can simply impress your audience and add a unique zing.</a:t>
              </a:r>
              <a:endParaRPr lang="ko-KR" altLang="en-US" sz="1200" dirty="0">
                <a:solidFill>
                  <a:schemeClr val="accent2"/>
                </a:solidFill>
                <a:cs typeface="Arial" pitchFamily="34" charset="0"/>
              </a:endParaRPr>
            </a:p>
          </p:txBody>
        </p:sp>
        <p:sp>
          <p:nvSpPr>
            <p:cNvPr id="17" name="TextBox 16"/>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8" name="Group 17"/>
          <p:cNvGrpSpPr/>
          <p:nvPr/>
        </p:nvGrpSpPr>
        <p:grpSpPr>
          <a:xfrm>
            <a:off x="683569" y="1459826"/>
            <a:ext cx="2736303" cy="657032"/>
            <a:chOff x="2551705" y="4283314"/>
            <a:chExt cx="2357003" cy="657032"/>
          </a:xfrm>
        </p:grpSpPr>
        <p:sp>
          <p:nvSpPr>
            <p:cNvPr id="19" name="TextBox 18"/>
            <p:cNvSpPr txBox="1"/>
            <p:nvPr/>
          </p:nvSpPr>
          <p:spPr>
            <a:xfrm>
              <a:off x="2551706" y="4478681"/>
              <a:ext cx="2357002" cy="461665"/>
            </a:xfrm>
            <a:prstGeom prst="rect">
              <a:avLst/>
            </a:prstGeom>
            <a:noFill/>
          </p:spPr>
          <p:txBody>
            <a:bodyPr wrap="square" rtlCol="0">
              <a:spAutoFit/>
            </a:bodyPr>
            <a:lstStyle/>
            <a:p>
              <a:pPr algn="r"/>
              <a:r>
                <a:rPr lang="en-US" altLang="ko-KR" sz="1200" dirty="0">
                  <a:solidFill>
                    <a:schemeClr val="accent2"/>
                  </a:solidFill>
                  <a:cs typeface="Arial" pitchFamily="34" charset="0"/>
                </a:rPr>
                <a:t>You can simply impress your audience and add a unique zing.</a:t>
              </a:r>
              <a:endParaRPr lang="ko-KR" altLang="en-US" sz="1200" dirty="0">
                <a:solidFill>
                  <a:schemeClr val="accent2"/>
                </a:solidFill>
                <a:cs typeface="Arial" pitchFamily="34" charset="0"/>
              </a:endParaRPr>
            </a:p>
          </p:txBody>
        </p:sp>
        <p:sp>
          <p:nvSpPr>
            <p:cNvPr id="20" name="TextBox 19"/>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1" name="Group 20"/>
          <p:cNvGrpSpPr/>
          <p:nvPr/>
        </p:nvGrpSpPr>
        <p:grpSpPr>
          <a:xfrm>
            <a:off x="6272075" y="2551476"/>
            <a:ext cx="2736303" cy="657032"/>
            <a:chOff x="2551705" y="4283314"/>
            <a:chExt cx="2357003" cy="657032"/>
          </a:xfrm>
        </p:grpSpPr>
        <p:sp>
          <p:nvSpPr>
            <p:cNvPr id="22" name="TextBox 21"/>
            <p:cNvSpPr txBox="1"/>
            <p:nvPr/>
          </p:nvSpPr>
          <p:spPr>
            <a:xfrm>
              <a:off x="2551706" y="4478681"/>
              <a:ext cx="2357002" cy="461665"/>
            </a:xfrm>
            <a:prstGeom prst="rect">
              <a:avLst/>
            </a:prstGeom>
            <a:noFill/>
          </p:spPr>
          <p:txBody>
            <a:bodyPr wrap="square" rtlCol="0">
              <a:spAutoFit/>
            </a:bodyPr>
            <a:lstStyle/>
            <a:p>
              <a:r>
                <a:rPr lang="en-US" altLang="ko-KR" sz="1200" dirty="0">
                  <a:solidFill>
                    <a:schemeClr val="accent3"/>
                  </a:solidFill>
                  <a:cs typeface="Arial" pitchFamily="34" charset="0"/>
                </a:rPr>
                <a:t>You can simply impress your audience and add a unique zing.</a:t>
              </a:r>
              <a:endParaRPr lang="ko-KR" altLang="en-US" sz="1200" dirty="0">
                <a:solidFill>
                  <a:schemeClr val="accent3"/>
                </a:solidFill>
                <a:cs typeface="Arial" pitchFamily="34" charset="0"/>
              </a:endParaRPr>
            </a:p>
          </p:txBody>
        </p:sp>
        <p:sp>
          <p:nvSpPr>
            <p:cNvPr id="23" name="TextBox 22"/>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spTree>
    <p:extLst>
      <p:ext uri="{BB962C8B-B14F-4D97-AF65-F5344CB8AC3E}">
        <p14:creationId xmlns:p14="http://schemas.microsoft.com/office/powerpoint/2010/main" val="1843981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Chart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Rounded Rectangle 3"/>
          <p:cNvSpPr/>
          <p:nvPr/>
        </p:nvSpPr>
        <p:spPr>
          <a:xfrm rot="10800000">
            <a:off x="3124900" y="1204520"/>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ounded Rectangle 4"/>
          <p:cNvSpPr/>
          <p:nvPr/>
        </p:nvSpPr>
        <p:spPr>
          <a:xfrm rot="10800000">
            <a:off x="601711" y="1204519"/>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5"/>
          <p:cNvSpPr/>
          <p:nvPr/>
        </p:nvSpPr>
        <p:spPr>
          <a:xfrm rot="10800000">
            <a:off x="1442774" y="1204519"/>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ounded Rectangle 6"/>
          <p:cNvSpPr/>
          <p:nvPr/>
        </p:nvSpPr>
        <p:spPr>
          <a:xfrm rot="10800000">
            <a:off x="2283837" y="1204520"/>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ounded Rectangle 7"/>
          <p:cNvSpPr/>
          <p:nvPr/>
        </p:nvSpPr>
        <p:spPr>
          <a:xfrm rot="10800000">
            <a:off x="3965964" y="1219908"/>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Chart 8"/>
          <p:cNvGraphicFramePr/>
          <p:nvPr>
            <p:extLst>
              <p:ext uri="{D42A27DB-BD31-4B8C-83A1-F6EECF244321}">
                <p14:modId xmlns:p14="http://schemas.microsoft.com/office/powerpoint/2010/main" val="3210288814"/>
              </p:ext>
            </p:extLst>
          </p:nvPr>
        </p:nvGraphicFramePr>
        <p:xfrm>
          <a:off x="323528" y="1526460"/>
          <a:ext cx="4488554" cy="2815939"/>
        </p:xfrm>
        <a:graphic>
          <a:graphicData uri="http://schemas.openxmlformats.org/drawingml/2006/chart">
            <c:chart xmlns:c="http://schemas.openxmlformats.org/drawingml/2006/chart" xmlns:r="http://schemas.openxmlformats.org/officeDocument/2006/relationships" r:id="rId2"/>
          </a:graphicData>
        </a:graphic>
      </p:graphicFrame>
      <p:sp>
        <p:nvSpPr>
          <p:cNvPr id="10" name="Oval 9"/>
          <p:cNvSpPr/>
          <p:nvPr/>
        </p:nvSpPr>
        <p:spPr>
          <a:xfrm>
            <a:off x="1490915" y="2705522"/>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
          <p:cNvSpPr/>
          <p:nvPr/>
        </p:nvSpPr>
        <p:spPr>
          <a:xfrm>
            <a:off x="2330860" y="2256109"/>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3168779" y="1718864"/>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645250" y="3303040"/>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756800"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1605076"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p:nvSpPr>
        <p:spPr>
          <a:xfrm>
            <a:off x="2443827"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6"/>
          <p:cNvSpPr/>
          <p:nvPr/>
        </p:nvSpPr>
        <p:spPr>
          <a:xfrm>
            <a:off x="3282578"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634767" y="3410964"/>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30%</a:t>
            </a:r>
            <a:endParaRPr lang="ko-KR" altLang="en-US" sz="1200" b="1" dirty="0">
              <a:solidFill>
                <a:schemeClr val="bg1"/>
              </a:solidFill>
              <a:cs typeface="Arial" pitchFamily="34" charset="0"/>
            </a:endParaRPr>
          </a:p>
        </p:txBody>
      </p:sp>
      <p:sp>
        <p:nvSpPr>
          <p:cNvPr id="19" name="TextBox 18"/>
          <p:cNvSpPr txBox="1"/>
          <p:nvPr/>
        </p:nvSpPr>
        <p:spPr>
          <a:xfrm>
            <a:off x="1480432" y="2813446"/>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45%</a:t>
            </a:r>
            <a:endParaRPr lang="ko-KR" altLang="en-US" sz="1200" b="1" dirty="0">
              <a:solidFill>
                <a:schemeClr val="bg1"/>
              </a:solidFill>
              <a:cs typeface="Arial" pitchFamily="34" charset="0"/>
            </a:endParaRPr>
          </a:p>
        </p:txBody>
      </p:sp>
      <p:sp>
        <p:nvSpPr>
          <p:cNvPr id="20" name="TextBox 19"/>
          <p:cNvSpPr txBox="1"/>
          <p:nvPr/>
        </p:nvSpPr>
        <p:spPr>
          <a:xfrm>
            <a:off x="2320377" y="2364033"/>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60%</a:t>
            </a:r>
            <a:endParaRPr lang="ko-KR" altLang="en-US" sz="1200" b="1" dirty="0">
              <a:solidFill>
                <a:schemeClr val="bg1"/>
              </a:solidFill>
              <a:cs typeface="Arial" pitchFamily="34" charset="0"/>
            </a:endParaRPr>
          </a:p>
        </p:txBody>
      </p:sp>
      <p:sp>
        <p:nvSpPr>
          <p:cNvPr id="21" name="TextBox 20"/>
          <p:cNvSpPr txBox="1"/>
          <p:nvPr/>
        </p:nvSpPr>
        <p:spPr>
          <a:xfrm>
            <a:off x="3158296" y="1826788"/>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80%</a:t>
            </a:r>
            <a:endParaRPr lang="ko-KR" altLang="en-US" sz="1200" b="1" dirty="0">
              <a:solidFill>
                <a:schemeClr val="bg1"/>
              </a:solidFill>
              <a:cs typeface="Arial" pitchFamily="34" charset="0"/>
            </a:endParaRPr>
          </a:p>
        </p:txBody>
      </p:sp>
      <p:sp>
        <p:nvSpPr>
          <p:cNvPr id="22" name="TextBox 21"/>
          <p:cNvSpPr txBox="1"/>
          <p:nvPr/>
        </p:nvSpPr>
        <p:spPr>
          <a:xfrm>
            <a:off x="525071"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23" name="TextBox 22"/>
          <p:cNvSpPr txBox="1"/>
          <p:nvPr/>
        </p:nvSpPr>
        <p:spPr>
          <a:xfrm>
            <a:off x="1356678"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24" name="TextBox 23"/>
          <p:cNvSpPr txBox="1"/>
          <p:nvPr/>
        </p:nvSpPr>
        <p:spPr>
          <a:xfrm>
            <a:off x="2188285"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25" name="TextBox 24"/>
          <p:cNvSpPr txBox="1"/>
          <p:nvPr/>
        </p:nvSpPr>
        <p:spPr>
          <a:xfrm>
            <a:off x="3019892"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26" name="Oval 25"/>
          <p:cNvSpPr/>
          <p:nvPr/>
        </p:nvSpPr>
        <p:spPr>
          <a:xfrm>
            <a:off x="4121329"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26"/>
          <p:cNvSpPr/>
          <p:nvPr/>
        </p:nvSpPr>
        <p:spPr>
          <a:xfrm>
            <a:off x="3990861" y="1502840"/>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3980378" y="1610764"/>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90%</a:t>
            </a:r>
            <a:endParaRPr lang="ko-KR" altLang="en-US" sz="1200" b="1" dirty="0">
              <a:solidFill>
                <a:schemeClr val="bg1"/>
              </a:solidFill>
              <a:cs typeface="Arial" pitchFamily="34" charset="0"/>
            </a:endParaRPr>
          </a:p>
        </p:txBody>
      </p:sp>
      <p:sp>
        <p:nvSpPr>
          <p:cNvPr id="29" name="TextBox 28"/>
          <p:cNvSpPr txBox="1"/>
          <p:nvPr/>
        </p:nvSpPr>
        <p:spPr>
          <a:xfrm>
            <a:off x="3851501"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30" name="TextBox 29"/>
          <p:cNvSpPr txBox="1"/>
          <p:nvPr/>
        </p:nvSpPr>
        <p:spPr>
          <a:xfrm>
            <a:off x="4942200" y="1470724"/>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30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1" name="TextBox 30"/>
          <p:cNvSpPr txBox="1"/>
          <p:nvPr/>
        </p:nvSpPr>
        <p:spPr>
          <a:xfrm>
            <a:off x="4942200" y="2155235"/>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45</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2" name="TextBox 31"/>
          <p:cNvSpPr txBox="1"/>
          <p:nvPr/>
        </p:nvSpPr>
        <p:spPr>
          <a:xfrm>
            <a:off x="4942200" y="2839746"/>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65</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3" name="TextBox 32"/>
          <p:cNvSpPr txBox="1"/>
          <p:nvPr/>
        </p:nvSpPr>
        <p:spPr>
          <a:xfrm>
            <a:off x="4942200" y="3524257"/>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80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4" name="TextBox 33"/>
          <p:cNvSpPr txBox="1"/>
          <p:nvPr/>
        </p:nvSpPr>
        <p:spPr>
          <a:xfrm>
            <a:off x="4942200" y="4208769"/>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90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5" name="TextBox 34"/>
          <p:cNvSpPr txBox="1"/>
          <p:nvPr/>
        </p:nvSpPr>
        <p:spPr>
          <a:xfrm>
            <a:off x="5724128" y="1347614"/>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
        <p:nvSpPr>
          <p:cNvPr id="36" name="TextBox 35"/>
          <p:cNvSpPr txBox="1"/>
          <p:nvPr/>
        </p:nvSpPr>
        <p:spPr>
          <a:xfrm>
            <a:off x="5724128" y="2032125"/>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
        <p:nvSpPr>
          <p:cNvPr id="37" name="TextBox 36"/>
          <p:cNvSpPr txBox="1"/>
          <p:nvPr/>
        </p:nvSpPr>
        <p:spPr>
          <a:xfrm>
            <a:off x="5724128" y="2716636"/>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
        <p:nvSpPr>
          <p:cNvPr id="38" name="TextBox 37"/>
          <p:cNvSpPr txBox="1"/>
          <p:nvPr/>
        </p:nvSpPr>
        <p:spPr>
          <a:xfrm>
            <a:off x="5724128" y="3401147"/>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
        <p:nvSpPr>
          <p:cNvPr id="39" name="TextBox 38"/>
          <p:cNvSpPr txBox="1"/>
          <p:nvPr/>
        </p:nvSpPr>
        <p:spPr>
          <a:xfrm>
            <a:off x="5724128" y="4085659"/>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29159687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3"/>
          <p:cNvSpPr txBox="1">
            <a:spLocks/>
          </p:cNvSpPr>
          <p:nvPr/>
        </p:nvSpPr>
        <p:spPr>
          <a:xfrm>
            <a:off x="467544" y="2859782"/>
            <a:ext cx="3312368" cy="165618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chemeClr val="bg1"/>
                </a:solidFill>
                <a:cs typeface="Arial" pitchFamily="34" charset="0"/>
              </a:rPr>
              <a:t>Simple </a:t>
            </a:r>
            <a:r>
              <a:rPr lang="en-US" altLang="ko-KR" sz="3600" b="1" dirty="0">
                <a:solidFill>
                  <a:schemeClr val="bg1"/>
                </a:solidFill>
                <a:cs typeface="Arial" pitchFamily="34" charset="0"/>
              </a:rPr>
              <a:t>Portfolio Presentation</a:t>
            </a:r>
          </a:p>
        </p:txBody>
      </p:sp>
      <p:grpSp>
        <p:nvGrpSpPr>
          <p:cNvPr id="14" name="Group 13"/>
          <p:cNvGrpSpPr/>
          <p:nvPr/>
        </p:nvGrpSpPr>
        <p:grpSpPr>
          <a:xfrm>
            <a:off x="6852403" y="843558"/>
            <a:ext cx="1728192" cy="1297826"/>
            <a:chOff x="803640" y="3297699"/>
            <a:chExt cx="2059657" cy="1297826"/>
          </a:xfrm>
        </p:grpSpPr>
        <p:sp>
          <p:nvSpPr>
            <p:cNvPr id="15" name="TextBox 14"/>
            <p:cNvSpPr txBox="1"/>
            <p:nvPr/>
          </p:nvSpPr>
          <p:spPr>
            <a:xfrm>
              <a:off x="803640" y="3579862"/>
              <a:ext cx="2059657" cy="1015663"/>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6" name="TextBox 15"/>
            <p:cNvSpPr txBox="1"/>
            <p:nvPr/>
          </p:nvSpPr>
          <p:spPr>
            <a:xfrm>
              <a:off x="803640" y="3297699"/>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 name="그림 개체 틀 2">
            <a:extLst>
              <a:ext uri="{FF2B5EF4-FFF2-40B4-BE49-F238E27FC236}">
                <a16:creationId xmlns:a16="http://schemas.microsoft.com/office/drawing/2014/main" xmlns="" id="{9F9943BE-5D65-44D2-A8BE-9F9C54BBDA6C}"/>
              </a:ext>
            </a:extLst>
          </p:cNvPr>
          <p:cNvSpPr>
            <a:spLocks noGrp="1"/>
          </p:cNvSpPr>
          <p:nvPr>
            <p:ph type="pic" idx="1"/>
          </p:nvPr>
        </p:nvSpPr>
        <p:spPr/>
      </p:sp>
      <p:sp>
        <p:nvSpPr>
          <p:cNvPr id="6" name="그림 개체 틀 5">
            <a:extLst>
              <a:ext uri="{FF2B5EF4-FFF2-40B4-BE49-F238E27FC236}">
                <a16:creationId xmlns:a16="http://schemas.microsoft.com/office/drawing/2014/main" xmlns="" id="{B46E4036-1A42-4631-9BC3-FF6D3C691938}"/>
              </a:ext>
            </a:extLst>
          </p:cNvPr>
          <p:cNvSpPr>
            <a:spLocks noGrp="1"/>
          </p:cNvSpPr>
          <p:nvPr>
            <p:ph type="pic" idx="10"/>
          </p:nvPr>
        </p:nvSpPr>
        <p:spPr/>
      </p:sp>
      <p:sp>
        <p:nvSpPr>
          <p:cNvPr id="8" name="그림 개체 틀 7">
            <a:extLst>
              <a:ext uri="{FF2B5EF4-FFF2-40B4-BE49-F238E27FC236}">
                <a16:creationId xmlns:a16="http://schemas.microsoft.com/office/drawing/2014/main" xmlns="" id="{3B67B8E6-4548-493C-BB56-D1082DAAC2D5}"/>
              </a:ext>
            </a:extLst>
          </p:cNvPr>
          <p:cNvSpPr>
            <a:spLocks noGrp="1"/>
          </p:cNvSpPr>
          <p:nvPr>
            <p:ph type="pic" idx="11"/>
          </p:nvPr>
        </p:nvSpPr>
        <p:spPr/>
      </p:sp>
      <p:sp>
        <p:nvSpPr>
          <p:cNvPr id="11" name="그림 개체 틀 10">
            <a:extLst>
              <a:ext uri="{FF2B5EF4-FFF2-40B4-BE49-F238E27FC236}">
                <a16:creationId xmlns:a16="http://schemas.microsoft.com/office/drawing/2014/main" xmlns="" id="{BF48F33D-7B52-4FA3-BC98-9704F0FE2FA2}"/>
              </a:ext>
            </a:extLst>
          </p:cNvPr>
          <p:cNvSpPr>
            <a:spLocks noGrp="1"/>
          </p:cNvSpPr>
          <p:nvPr>
            <p:ph type="pic" idx="12"/>
          </p:nvPr>
        </p:nvSpPr>
        <p:spPr/>
      </p:sp>
    </p:spTree>
    <p:extLst>
      <p:ext uri="{BB962C8B-B14F-4D97-AF65-F5344CB8AC3E}">
        <p14:creationId xmlns:p14="http://schemas.microsoft.com/office/powerpoint/2010/main" val="6345499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Worldmap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Freeform 9"/>
          <p:cNvSpPr>
            <a:spLocks noEditPoints="1"/>
          </p:cNvSpPr>
          <p:nvPr/>
        </p:nvSpPr>
        <p:spPr bwMode="auto">
          <a:xfrm>
            <a:off x="1907704" y="2007140"/>
            <a:ext cx="3849580" cy="2357531"/>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accent4">
              <a:alpha val="40000"/>
            </a:schemeClr>
          </a:solidFill>
          <a:ln w="3175">
            <a:noFill/>
          </a:ln>
        </p:spPr>
        <p:txBody>
          <a:bodyPr vert="horz" wrap="square" lIns="91440" tIns="45720" rIns="91440" bIns="45720" numCol="1" anchor="ctr" anchorCtr="0" compatLnSpc="1">
            <a:prstTxWarp prst="textNoShape">
              <a:avLst/>
            </a:prstTxWarp>
          </a:bodyPr>
          <a:lstStyle/>
          <a:p>
            <a:endParaRPr lang="ko-KR" altLang="en-US"/>
          </a:p>
        </p:txBody>
      </p:sp>
      <p:sp>
        <p:nvSpPr>
          <p:cNvPr id="5" name="Oval 4"/>
          <p:cNvSpPr/>
          <p:nvPr/>
        </p:nvSpPr>
        <p:spPr>
          <a:xfrm>
            <a:off x="3963906" y="1265686"/>
            <a:ext cx="758707" cy="7587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2383094" y="1347614"/>
            <a:ext cx="701783" cy="7017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2411760" y="3967942"/>
            <a:ext cx="701783" cy="7017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2318878" y="1481198"/>
            <a:ext cx="812962"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9" name="TextBox 8"/>
          <p:cNvSpPr txBox="1"/>
          <p:nvPr/>
        </p:nvSpPr>
        <p:spPr>
          <a:xfrm>
            <a:off x="3936778" y="1436092"/>
            <a:ext cx="812962"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45</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10" name="TextBox 9"/>
          <p:cNvSpPr txBox="1"/>
          <p:nvPr/>
        </p:nvSpPr>
        <p:spPr>
          <a:xfrm>
            <a:off x="2356170" y="4091469"/>
            <a:ext cx="812962"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cxnSp>
        <p:nvCxnSpPr>
          <p:cNvPr id="11" name="Straight Arrow Connector 10"/>
          <p:cNvCxnSpPr>
            <a:stCxn id="6" idx="4"/>
          </p:cNvCxnSpPr>
          <p:nvPr/>
        </p:nvCxnSpPr>
        <p:spPr>
          <a:xfrm>
            <a:off x="2733986" y="2049397"/>
            <a:ext cx="276783" cy="882393"/>
          </a:xfrm>
          <a:prstGeom prst="straightConnector1">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7"/>
          </p:cNvCxnSpPr>
          <p:nvPr/>
        </p:nvCxnSpPr>
        <p:spPr>
          <a:xfrm flipV="1">
            <a:off x="3010769" y="3678720"/>
            <a:ext cx="926009" cy="391996"/>
          </a:xfrm>
          <a:prstGeom prst="straightConnector1">
            <a:avLst/>
          </a:prstGeom>
          <a:ln w="254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p:cNvCxnSpPr>
          <p:nvPr/>
        </p:nvCxnSpPr>
        <p:spPr>
          <a:xfrm flipH="1">
            <a:off x="3851920" y="1913283"/>
            <a:ext cx="223096" cy="788292"/>
          </a:xfrm>
          <a:prstGeom prst="straightConnector1">
            <a:avLst/>
          </a:prstGeom>
          <a:ln w="254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868144" y="3219822"/>
            <a:ext cx="2808312" cy="1542562"/>
          </a:xfrm>
          <a:prstGeom prst="rect">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6174432" y="3801021"/>
            <a:ext cx="2195736"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8" name="Rounded Rectangle 27"/>
          <p:cNvSpPr/>
          <p:nvPr/>
        </p:nvSpPr>
        <p:spPr>
          <a:xfrm>
            <a:off x="7063001" y="3393903"/>
            <a:ext cx="418599" cy="32154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TextBox 25"/>
          <p:cNvSpPr txBox="1"/>
          <p:nvPr/>
        </p:nvSpPr>
        <p:spPr>
          <a:xfrm>
            <a:off x="5857543" y="2300916"/>
            <a:ext cx="2854488"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endParaRPr lang="ko-KR" altLang="en-US" sz="1200" dirty="0">
              <a:solidFill>
                <a:schemeClr val="tx1">
                  <a:lumMod val="75000"/>
                  <a:lumOff val="25000"/>
                </a:schemeClr>
              </a:solidFill>
              <a:cs typeface="Arial" pitchFamily="34" charset="0"/>
            </a:endParaRPr>
          </a:p>
        </p:txBody>
      </p:sp>
      <p:sp>
        <p:nvSpPr>
          <p:cNvPr id="27" name="TextBox 26"/>
          <p:cNvSpPr txBox="1"/>
          <p:nvPr/>
        </p:nvSpPr>
        <p:spPr>
          <a:xfrm>
            <a:off x="6793646" y="1557696"/>
            <a:ext cx="1918385"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8" name="TextBox 27"/>
          <p:cNvSpPr txBox="1"/>
          <p:nvPr/>
        </p:nvSpPr>
        <p:spPr>
          <a:xfrm>
            <a:off x="5856402" y="1650029"/>
            <a:ext cx="936103"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45</a:t>
            </a:r>
            <a:r>
              <a:rPr lang="en-US" altLang="ko-KR" sz="2000" b="1" dirty="0">
                <a:solidFill>
                  <a:schemeClr val="accent2"/>
                </a:solidFill>
                <a:cs typeface="Arial" pitchFamily="34" charset="0"/>
              </a:rPr>
              <a:t>%</a:t>
            </a:r>
            <a:endParaRPr lang="ko-KR" altLang="en-US" sz="2000" b="1" dirty="0">
              <a:solidFill>
                <a:schemeClr val="accent2"/>
              </a:solidFill>
              <a:cs typeface="Arial" pitchFamily="34" charset="0"/>
            </a:endParaRPr>
          </a:p>
        </p:txBody>
      </p:sp>
      <p:sp>
        <p:nvSpPr>
          <p:cNvPr id="29" name="TextBox 28"/>
          <p:cNvSpPr txBox="1"/>
          <p:nvPr/>
        </p:nvSpPr>
        <p:spPr>
          <a:xfrm>
            <a:off x="5857543" y="1193710"/>
            <a:ext cx="1924733"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Your Text Here</a:t>
            </a:r>
            <a:endParaRPr lang="ko-KR" altLang="en-US" sz="16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8953801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535155143"/>
              </p:ext>
            </p:extLst>
          </p:nvPr>
        </p:nvGraphicFramePr>
        <p:xfrm>
          <a:off x="829079" y="1385240"/>
          <a:ext cx="1542927" cy="13940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 name="Chart 3">
            <a:extLst>
              <a:ext uri="{FF2B5EF4-FFF2-40B4-BE49-F238E27FC236}">
                <a16:creationId xmlns:a16="http://schemas.microsoft.com/office/drawing/2014/main" xmlns="" id="{F739FC70-62F7-4F03-9965-62B1AAA1EAF3}"/>
              </a:ext>
            </a:extLst>
          </p:cNvPr>
          <p:cNvGraphicFramePr/>
          <p:nvPr>
            <p:extLst>
              <p:ext uri="{D42A27DB-BD31-4B8C-83A1-F6EECF244321}">
                <p14:modId xmlns:p14="http://schemas.microsoft.com/office/powerpoint/2010/main" val="1352053938"/>
              </p:ext>
            </p:extLst>
          </p:nvPr>
        </p:nvGraphicFramePr>
        <p:xfrm>
          <a:off x="2796953" y="1385240"/>
          <a:ext cx="1542927" cy="13940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
            <a:extLst>
              <a:ext uri="{FF2B5EF4-FFF2-40B4-BE49-F238E27FC236}">
                <a16:creationId xmlns:a16="http://schemas.microsoft.com/office/drawing/2014/main" xmlns="" id="{425A35BB-4B11-4C9E-9D25-E5B716E7EB6B}"/>
              </a:ext>
            </a:extLst>
          </p:cNvPr>
          <p:cNvGraphicFramePr/>
          <p:nvPr>
            <p:extLst>
              <p:ext uri="{D42A27DB-BD31-4B8C-83A1-F6EECF244321}">
                <p14:modId xmlns:p14="http://schemas.microsoft.com/office/powerpoint/2010/main" val="3954941126"/>
              </p:ext>
            </p:extLst>
          </p:nvPr>
        </p:nvGraphicFramePr>
        <p:xfrm>
          <a:off x="4764827" y="1385240"/>
          <a:ext cx="1542927" cy="13940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3">
            <a:extLst>
              <a:ext uri="{FF2B5EF4-FFF2-40B4-BE49-F238E27FC236}">
                <a16:creationId xmlns:a16="http://schemas.microsoft.com/office/drawing/2014/main" xmlns="" id="{7E6A3CC7-F13B-4C10-83A4-13B900F9A3EF}"/>
              </a:ext>
            </a:extLst>
          </p:cNvPr>
          <p:cNvGraphicFramePr/>
          <p:nvPr>
            <p:extLst>
              <p:ext uri="{D42A27DB-BD31-4B8C-83A1-F6EECF244321}">
                <p14:modId xmlns:p14="http://schemas.microsoft.com/office/powerpoint/2010/main" val="532498730"/>
              </p:ext>
            </p:extLst>
          </p:nvPr>
        </p:nvGraphicFramePr>
        <p:xfrm>
          <a:off x="6732700" y="1385240"/>
          <a:ext cx="1542927" cy="1394005"/>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 Placeholder 1"/>
          <p:cNvSpPr>
            <a:spLocks noGrp="1"/>
          </p:cNvSpPr>
          <p:nvPr>
            <p:ph type="body" sz="quarter" idx="10"/>
          </p:nvPr>
        </p:nvSpPr>
        <p:spPr/>
        <p:txBody>
          <a:bodyPr/>
          <a:lstStyle/>
          <a:p>
            <a:r>
              <a:rPr lang="en-US" altLang="ko-KR" dirty="0"/>
              <a:t>Chart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8" name="TextBox 7"/>
          <p:cNvSpPr txBox="1"/>
          <p:nvPr/>
        </p:nvSpPr>
        <p:spPr>
          <a:xfrm>
            <a:off x="998880" y="1825412"/>
            <a:ext cx="1227157"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55%</a:t>
            </a:r>
            <a:endParaRPr lang="ko-KR" altLang="en-US" sz="2400" b="1" dirty="0">
              <a:solidFill>
                <a:schemeClr val="tx1">
                  <a:lumMod val="75000"/>
                  <a:lumOff val="25000"/>
                </a:schemeClr>
              </a:solidFill>
              <a:cs typeface="Arial" pitchFamily="34" charset="0"/>
            </a:endParaRPr>
          </a:p>
        </p:txBody>
      </p:sp>
      <p:sp>
        <p:nvSpPr>
          <p:cNvPr id="9" name="TextBox 8"/>
          <p:cNvSpPr txBox="1"/>
          <p:nvPr/>
        </p:nvSpPr>
        <p:spPr>
          <a:xfrm>
            <a:off x="2962782" y="1825412"/>
            <a:ext cx="1227157"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60%</a:t>
            </a:r>
            <a:endParaRPr lang="ko-KR" altLang="en-US" sz="2400" b="1" dirty="0">
              <a:solidFill>
                <a:schemeClr val="tx1">
                  <a:lumMod val="75000"/>
                  <a:lumOff val="25000"/>
                </a:schemeClr>
              </a:solidFill>
              <a:cs typeface="Arial" pitchFamily="34" charset="0"/>
            </a:endParaRPr>
          </a:p>
        </p:txBody>
      </p:sp>
      <p:sp>
        <p:nvSpPr>
          <p:cNvPr id="10" name="TextBox 9"/>
          <p:cNvSpPr txBox="1"/>
          <p:nvPr/>
        </p:nvSpPr>
        <p:spPr>
          <a:xfrm>
            <a:off x="4926684" y="1825412"/>
            <a:ext cx="1227157"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35%</a:t>
            </a:r>
            <a:endParaRPr lang="ko-KR" altLang="en-US" sz="2400" b="1" dirty="0">
              <a:solidFill>
                <a:schemeClr val="tx1">
                  <a:lumMod val="75000"/>
                  <a:lumOff val="25000"/>
                </a:schemeClr>
              </a:solidFill>
              <a:cs typeface="Arial" pitchFamily="34" charset="0"/>
            </a:endParaRPr>
          </a:p>
        </p:txBody>
      </p:sp>
      <p:sp>
        <p:nvSpPr>
          <p:cNvPr id="11" name="TextBox 10"/>
          <p:cNvSpPr txBox="1"/>
          <p:nvPr/>
        </p:nvSpPr>
        <p:spPr>
          <a:xfrm>
            <a:off x="6890585" y="1825412"/>
            <a:ext cx="1227157"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70%</a:t>
            </a:r>
            <a:endParaRPr lang="ko-KR" altLang="en-US" sz="2400" b="1" dirty="0">
              <a:solidFill>
                <a:schemeClr val="tx1">
                  <a:lumMod val="75000"/>
                  <a:lumOff val="25000"/>
                </a:schemeClr>
              </a:solidFill>
              <a:cs typeface="Arial" pitchFamily="34" charset="0"/>
            </a:endParaRPr>
          </a:p>
        </p:txBody>
      </p:sp>
      <p:sp>
        <p:nvSpPr>
          <p:cNvPr id="12" name="TextBox 11"/>
          <p:cNvSpPr txBox="1"/>
          <p:nvPr/>
        </p:nvSpPr>
        <p:spPr>
          <a:xfrm>
            <a:off x="717429" y="2912718"/>
            <a:ext cx="1766226" cy="277000"/>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3" name="TextBox 12"/>
          <p:cNvSpPr txBox="1"/>
          <p:nvPr/>
        </p:nvSpPr>
        <p:spPr>
          <a:xfrm>
            <a:off x="2685303" y="2912718"/>
            <a:ext cx="1766226" cy="277000"/>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4" name="TextBox 13"/>
          <p:cNvSpPr txBox="1"/>
          <p:nvPr/>
        </p:nvSpPr>
        <p:spPr>
          <a:xfrm>
            <a:off x="4653177" y="2912718"/>
            <a:ext cx="1766226" cy="277000"/>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5" name="TextBox 14"/>
          <p:cNvSpPr txBox="1"/>
          <p:nvPr/>
        </p:nvSpPr>
        <p:spPr>
          <a:xfrm>
            <a:off x="6621050" y="2912718"/>
            <a:ext cx="1766226" cy="277000"/>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nvGrpSpPr>
          <p:cNvPr id="16" name="Group 15"/>
          <p:cNvGrpSpPr/>
          <p:nvPr/>
        </p:nvGrpSpPr>
        <p:grpSpPr>
          <a:xfrm>
            <a:off x="736446" y="3677748"/>
            <a:ext cx="1728192" cy="1081951"/>
            <a:chOff x="1062658" y="3986014"/>
            <a:chExt cx="1728192" cy="1081951"/>
          </a:xfrm>
        </p:grpSpPr>
        <p:sp>
          <p:nvSpPr>
            <p:cNvPr id="17" name="TextBox 16"/>
            <p:cNvSpPr txBox="1"/>
            <p:nvPr/>
          </p:nvSpPr>
          <p:spPr>
            <a:xfrm>
              <a:off x="1062658" y="3986014"/>
              <a:ext cx="1728192" cy="307777"/>
            </a:xfrm>
            <a:prstGeom prst="rect">
              <a:avLst/>
            </a:prstGeom>
            <a:no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18" name="TextBox 17"/>
            <p:cNvSpPr txBox="1"/>
            <p:nvPr/>
          </p:nvSpPr>
          <p:spPr>
            <a:xfrm>
              <a:off x="1062658" y="4236968"/>
              <a:ext cx="1728192" cy="830997"/>
            </a:xfrm>
            <a:prstGeom prst="rect">
              <a:avLst/>
            </a:prstGeom>
            <a:noFill/>
          </p:spPr>
          <p:txBody>
            <a:bodyPr wrap="square" rtlCol="0" anchor="ctr">
              <a:spAutoFit/>
            </a:bodyPr>
            <a:lstStyle/>
            <a:p>
              <a:pPr algn="ctr"/>
              <a:r>
                <a:rPr lang="en-US" altLang="ko-KR" sz="1200" dirty="0">
                  <a:solidFill>
                    <a:schemeClr val="bg1"/>
                  </a:solidFill>
                </a:rPr>
                <a:t>Get a modern PowerPoint  Presentation that is beautifully designed.</a:t>
              </a:r>
            </a:p>
          </p:txBody>
        </p:sp>
      </p:grpSp>
      <p:grpSp>
        <p:nvGrpSpPr>
          <p:cNvPr id="19" name="Group 18"/>
          <p:cNvGrpSpPr/>
          <p:nvPr/>
        </p:nvGrpSpPr>
        <p:grpSpPr>
          <a:xfrm>
            <a:off x="2704320" y="3677748"/>
            <a:ext cx="1728192" cy="1081951"/>
            <a:chOff x="1062658" y="3986014"/>
            <a:chExt cx="1728192" cy="1081951"/>
          </a:xfrm>
        </p:grpSpPr>
        <p:sp>
          <p:nvSpPr>
            <p:cNvPr id="20" name="TextBox 19"/>
            <p:cNvSpPr txBox="1"/>
            <p:nvPr/>
          </p:nvSpPr>
          <p:spPr>
            <a:xfrm>
              <a:off x="1062658" y="3986014"/>
              <a:ext cx="1728192" cy="307777"/>
            </a:xfrm>
            <a:prstGeom prst="rect">
              <a:avLst/>
            </a:prstGeom>
            <a:no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21" name="TextBox 20"/>
            <p:cNvSpPr txBox="1"/>
            <p:nvPr/>
          </p:nvSpPr>
          <p:spPr>
            <a:xfrm>
              <a:off x="1062658" y="4236968"/>
              <a:ext cx="1728192" cy="830997"/>
            </a:xfrm>
            <a:prstGeom prst="rect">
              <a:avLst/>
            </a:prstGeom>
            <a:noFill/>
          </p:spPr>
          <p:txBody>
            <a:bodyPr wrap="square" rtlCol="0" anchor="ctr">
              <a:spAutoFit/>
            </a:bodyPr>
            <a:lstStyle/>
            <a:p>
              <a:pPr algn="ctr"/>
              <a:r>
                <a:rPr lang="en-US" altLang="ko-KR" sz="1200" dirty="0">
                  <a:solidFill>
                    <a:schemeClr val="bg1"/>
                  </a:solidFill>
                </a:rPr>
                <a:t>Get a modern PowerPoint  Presentation that is beautifully designed.</a:t>
              </a:r>
            </a:p>
          </p:txBody>
        </p:sp>
      </p:grpSp>
      <p:grpSp>
        <p:nvGrpSpPr>
          <p:cNvPr id="22" name="Group 21"/>
          <p:cNvGrpSpPr/>
          <p:nvPr/>
        </p:nvGrpSpPr>
        <p:grpSpPr>
          <a:xfrm>
            <a:off x="4672194" y="3677748"/>
            <a:ext cx="1728192" cy="1081951"/>
            <a:chOff x="1062658" y="3986014"/>
            <a:chExt cx="1728192" cy="1081951"/>
          </a:xfrm>
        </p:grpSpPr>
        <p:sp>
          <p:nvSpPr>
            <p:cNvPr id="23" name="TextBox 22"/>
            <p:cNvSpPr txBox="1"/>
            <p:nvPr/>
          </p:nvSpPr>
          <p:spPr>
            <a:xfrm>
              <a:off x="1062658" y="3986014"/>
              <a:ext cx="1728192" cy="307777"/>
            </a:xfrm>
            <a:prstGeom prst="rect">
              <a:avLst/>
            </a:prstGeom>
            <a:no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24" name="TextBox 23"/>
            <p:cNvSpPr txBox="1"/>
            <p:nvPr/>
          </p:nvSpPr>
          <p:spPr>
            <a:xfrm>
              <a:off x="1062658" y="4236968"/>
              <a:ext cx="1728192" cy="830997"/>
            </a:xfrm>
            <a:prstGeom prst="rect">
              <a:avLst/>
            </a:prstGeom>
            <a:noFill/>
          </p:spPr>
          <p:txBody>
            <a:bodyPr wrap="square" rtlCol="0" anchor="ctr">
              <a:spAutoFit/>
            </a:bodyPr>
            <a:lstStyle/>
            <a:p>
              <a:pPr algn="ctr"/>
              <a:r>
                <a:rPr lang="en-US" altLang="ko-KR" sz="1200" dirty="0">
                  <a:solidFill>
                    <a:schemeClr val="bg1"/>
                  </a:solidFill>
                </a:rPr>
                <a:t>Get a modern PowerPoint  Presentation that is beautifully designed.</a:t>
              </a:r>
            </a:p>
          </p:txBody>
        </p:sp>
      </p:grpSp>
      <p:grpSp>
        <p:nvGrpSpPr>
          <p:cNvPr id="25" name="Group 24"/>
          <p:cNvGrpSpPr/>
          <p:nvPr/>
        </p:nvGrpSpPr>
        <p:grpSpPr>
          <a:xfrm>
            <a:off x="6640067" y="3677748"/>
            <a:ext cx="1728192" cy="1081951"/>
            <a:chOff x="1062658" y="3986014"/>
            <a:chExt cx="1728192" cy="1081951"/>
          </a:xfrm>
        </p:grpSpPr>
        <p:sp>
          <p:nvSpPr>
            <p:cNvPr id="26" name="TextBox 25"/>
            <p:cNvSpPr txBox="1"/>
            <p:nvPr/>
          </p:nvSpPr>
          <p:spPr>
            <a:xfrm>
              <a:off x="1062658" y="3986014"/>
              <a:ext cx="1728192" cy="307777"/>
            </a:xfrm>
            <a:prstGeom prst="rect">
              <a:avLst/>
            </a:prstGeom>
            <a:no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27" name="TextBox 26"/>
            <p:cNvSpPr txBox="1"/>
            <p:nvPr/>
          </p:nvSpPr>
          <p:spPr>
            <a:xfrm>
              <a:off x="1062658" y="4236968"/>
              <a:ext cx="1728192" cy="830997"/>
            </a:xfrm>
            <a:prstGeom prst="rect">
              <a:avLst/>
            </a:prstGeom>
            <a:noFill/>
          </p:spPr>
          <p:txBody>
            <a:bodyPr wrap="square" rtlCol="0" anchor="ctr">
              <a:spAutoFit/>
            </a:bodyPr>
            <a:lstStyle/>
            <a:p>
              <a:pPr algn="ctr"/>
              <a:r>
                <a:rPr lang="en-US" altLang="ko-KR" sz="1200" dirty="0">
                  <a:solidFill>
                    <a:schemeClr val="bg1"/>
                  </a:solidFill>
                </a:rPr>
                <a:t>Get a modern PowerPoint  Presentation that is beautifully designed.</a:t>
              </a:r>
            </a:p>
          </p:txBody>
        </p:sp>
      </p:grpSp>
      <p:sp>
        <p:nvSpPr>
          <p:cNvPr id="28" name="Donut 27"/>
          <p:cNvSpPr/>
          <p:nvPr/>
        </p:nvSpPr>
        <p:spPr>
          <a:xfrm>
            <a:off x="914335" y="2246214"/>
            <a:ext cx="288032" cy="288032"/>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Donut 28"/>
          <p:cNvSpPr/>
          <p:nvPr/>
        </p:nvSpPr>
        <p:spPr>
          <a:xfrm>
            <a:off x="2949800" y="2381604"/>
            <a:ext cx="288032" cy="28803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Donut 29"/>
          <p:cNvSpPr/>
          <p:nvPr/>
        </p:nvSpPr>
        <p:spPr>
          <a:xfrm>
            <a:off x="5848557" y="2371424"/>
            <a:ext cx="288032" cy="288032"/>
          </a:xfrm>
          <a:prstGeom prst="don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1" name="Donut 30"/>
          <p:cNvSpPr/>
          <p:nvPr/>
        </p:nvSpPr>
        <p:spPr>
          <a:xfrm>
            <a:off x="6724490" y="2029718"/>
            <a:ext cx="288032" cy="288032"/>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2436781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3"/>
          <p:cNvSpPr txBox="1">
            <a:spLocks/>
          </p:cNvSpPr>
          <p:nvPr/>
        </p:nvSpPr>
        <p:spPr>
          <a:xfrm>
            <a:off x="3275856" y="627534"/>
            <a:ext cx="2592288" cy="165618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2800" b="1" dirty="0">
                <a:solidFill>
                  <a:schemeClr val="bg1"/>
                </a:solidFill>
                <a:latin typeface="+mj-lt"/>
                <a:cs typeface="Arial" pitchFamily="34" charset="0"/>
              </a:rPr>
              <a:t>Simple </a:t>
            </a:r>
          </a:p>
          <a:p>
            <a:pPr marL="0" indent="0" algn="ctr">
              <a:lnSpc>
                <a:spcPct val="110000"/>
              </a:lnSpc>
              <a:buNone/>
            </a:pPr>
            <a:r>
              <a:rPr lang="en-US" altLang="ko-KR" sz="2800" b="1" dirty="0">
                <a:solidFill>
                  <a:schemeClr val="bg1"/>
                </a:solidFill>
                <a:latin typeface="+mj-lt"/>
                <a:cs typeface="Arial" pitchFamily="34" charset="0"/>
              </a:rPr>
              <a:t>Portfolio </a:t>
            </a:r>
          </a:p>
          <a:p>
            <a:pPr marL="0" indent="0" algn="ctr">
              <a:lnSpc>
                <a:spcPct val="110000"/>
              </a:lnSpc>
              <a:buNone/>
            </a:pPr>
            <a:r>
              <a:rPr lang="en-US" altLang="ko-KR" sz="2800" b="1" dirty="0">
                <a:solidFill>
                  <a:schemeClr val="bg1"/>
                </a:solidFill>
                <a:latin typeface="+mj-lt"/>
                <a:cs typeface="Arial" pitchFamily="34" charset="0"/>
              </a:rPr>
              <a:t>Presentation</a:t>
            </a:r>
          </a:p>
        </p:txBody>
      </p:sp>
      <p:sp>
        <p:nvSpPr>
          <p:cNvPr id="9" name="TextBox 8"/>
          <p:cNvSpPr txBox="1"/>
          <p:nvPr/>
        </p:nvSpPr>
        <p:spPr>
          <a:xfrm>
            <a:off x="3491880" y="2536324"/>
            <a:ext cx="2160240" cy="2123658"/>
          </a:xfrm>
          <a:prstGeom prst="rect">
            <a:avLst/>
          </a:prstGeom>
          <a:noFill/>
        </p:spPr>
        <p:txBody>
          <a:bodyPr wrap="square" rtlCol="0" anchor="ctr">
            <a:spAutoFit/>
          </a:bodyPr>
          <a:lstStyle/>
          <a:p>
            <a:pPr algn="ct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a:t>
            </a:r>
          </a:p>
        </p:txBody>
      </p:sp>
      <p:sp>
        <p:nvSpPr>
          <p:cNvPr id="3" name="그림 개체 틀 2">
            <a:extLst>
              <a:ext uri="{FF2B5EF4-FFF2-40B4-BE49-F238E27FC236}">
                <a16:creationId xmlns:a16="http://schemas.microsoft.com/office/drawing/2014/main" xmlns="" id="{60718EB9-C89D-4EB6-A197-BA2E88BCCC0F}"/>
              </a:ext>
            </a:extLst>
          </p:cNvPr>
          <p:cNvSpPr>
            <a:spLocks noGrp="1"/>
          </p:cNvSpPr>
          <p:nvPr>
            <p:ph type="pic" idx="1"/>
          </p:nvPr>
        </p:nvSpPr>
        <p:spPr/>
      </p:sp>
      <p:sp>
        <p:nvSpPr>
          <p:cNvPr id="5" name="그림 개체 틀 4">
            <a:extLst>
              <a:ext uri="{FF2B5EF4-FFF2-40B4-BE49-F238E27FC236}">
                <a16:creationId xmlns:a16="http://schemas.microsoft.com/office/drawing/2014/main" xmlns="" id="{2FAFE8EF-76F0-43A9-B06C-6D49F955B14B}"/>
              </a:ext>
            </a:extLst>
          </p:cNvPr>
          <p:cNvSpPr>
            <a:spLocks noGrp="1"/>
          </p:cNvSpPr>
          <p:nvPr>
            <p:ph type="pic" idx="10"/>
          </p:nvPr>
        </p:nvSpPr>
        <p:spPr/>
      </p:sp>
      <p:sp>
        <p:nvSpPr>
          <p:cNvPr id="10" name="그림 개체 틀 9">
            <a:extLst>
              <a:ext uri="{FF2B5EF4-FFF2-40B4-BE49-F238E27FC236}">
                <a16:creationId xmlns:a16="http://schemas.microsoft.com/office/drawing/2014/main" xmlns="" id="{1CBCB3CB-3B14-4CB2-BC59-E1C262AFABAA}"/>
              </a:ext>
            </a:extLst>
          </p:cNvPr>
          <p:cNvSpPr>
            <a:spLocks noGrp="1"/>
          </p:cNvSpPr>
          <p:nvPr>
            <p:ph type="pic" idx="12"/>
          </p:nvPr>
        </p:nvSpPr>
        <p:spPr/>
      </p:sp>
      <p:sp>
        <p:nvSpPr>
          <p:cNvPr id="13" name="그림 개체 틀 12">
            <a:extLst>
              <a:ext uri="{FF2B5EF4-FFF2-40B4-BE49-F238E27FC236}">
                <a16:creationId xmlns:a16="http://schemas.microsoft.com/office/drawing/2014/main" xmlns="" id="{BF901A66-58BE-4C64-B4B7-CFEC41ADA91C}"/>
              </a:ext>
            </a:extLst>
          </p:cNvPr>
          <p:cNvSpPr>
            <a:spLocks noGrp="1"/>
          </p:cNvSpPr>
          <p:nvPr>
            <p:ph type="pic" idx="11"/>
          </p:nvPr>
        </p:nvSpPr>
        <p:spPr/>
      </p:sp>
    </p:spTree>
    <p:extLst>
      <p:ext uri="{BB962C8B-B14F-4D97-AF65-F5344CB8AC3E}">
        <p14:creationId xmlns:p14="http://schemas.microsoft.com/office/powerpoint/2010/main" val="14920115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Table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4" name="Table 3"/>
          <p:cNvGraphicFramePr>
            <a:graphicFrameLocks noGrp="1"/>
          </p:cNvGraphicFramePr>
          <p:nvPr>
            <p:extLst>
              <p:ext uri="{D42A27DB-BD31-4B8C-83A1-F6EECF244321}">
                <p14:modId xmlns:p14="http://schemas.microsoft.com/office/powerpoint/2010/main" val="2105763090"/>
              </p:ext>
            </p:extLst>
          </p:nvPr>
        </p:nvGraphicFramePr>
        <p:xfrm>
          <a:off x="611560" y="1379867"/>
          <a:ext cx="1816153" cy="3345952"/>
        </p:xfrm>
        <a:graphic>
          <a:graphicData uri="http://schemas.openxmlformats.org/drawingml/2006/table">
            <a:tbl>
              <a:tblPr firstRow="1" bandRow="1">
                <a:tableStyleId>{5940675A-B579-460E-94D1-54222C63F5DA}</a:tableStyleId>
              </a:tblPr>
              <a:tblGrid>
                <a:gridCol w="213912">
                  <a:extLst>
                    <a:ext uri="{9D8B030D-6E8A-4147-A177-3AD203B41FA5}">
                      <a16:colId xmlns:a16="http://schemas.microsoft.com/office/drawing/2014/main" xmlns="" val="20000"/>
                    </a:ext>
                  </a:extLst>
                </a:gridCol>
                <a:gridCol w="1388329">
                  <a:extLst>
                    <a:ext uri="{9D8B030D-6E8A-4147-A177-3AD203B41FA5}">
                      <a16:colId xmlns:a16="http://schemas.microsoft.com/office/drawing/2014/main" xmlns="" val="20001"/>
                    </a:ext>
                  </a:extLst>
                </a:gridCol>
                <a:gridCol w="213912">
                  <a:extLst>
                    <a:ext uri="{9D8B030D-6E8A-4147-A177-3AD203B41FA5}">
                      <a16:colId xmlns:a16="http://schemas.microsoft.com/office/drawing/2014/main" xmlns="" val="20002"/>
                    </a:ext>
                  </a:extLst>
                </a:gridCol>
              </a:tblGrid>
              <a:tr h="340773">
                <a:tc>
                  <a:txBody>
                    <a:bodyPr/>
                    <a:lstStyle/>
                    <a:p>
                      <a:pPr latinLnBrk="1"/>
                      <a:endParaRPr lang="ko-KR" altLang="en-US" sz="8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latinLnBrk="1"/>
                      <a:endParaRPr lang="ko-KR" altLang="en-US" sz="8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10000"/>
                  </a:ext>
                </a:extLst>
              </a:tr>
              <a:tr h="624551">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3700" b="1" dirty="0">
                          <a:solidFill>
                            <a:schemeClr val="accent1"/>
                          </a:solidFill>
                          <a:latin typeface="+mn-lt"/>
                          <a:cs typeface="Arial" pitchFamily="34" charset="0"/>
                        </a:rPr>
                        <a:t>$180</a:t>
                      </a:r>
                      <a:endParaRPr lang="ko-KR" altLang="en-US" sz="3700" b="1" dirty="0">
                        <a:solidFill>
                          <a:schemeClr val="accent1"/>
                        </a:solidFill>
                        <a:latin typeface="+mn-lt"/>
                        <a:cs typeface="Arial" pitchFamily="34" charset="0"/>
                      </a:endParaRPr>
                    </a:p>
                  </a:txBody>
                  <a:tcPr marL="94256" marR="94256" marT="47127" marB="47127"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10734">
                <a:tc>
                  <a:txBody>
                    <a:bodyPr/>
                    <a:lstStyle/>
                    <a:p>
                      <a:pPr latinLnBrk="1"/>
                      <a:endParaRPr lang="ko-KR" altLang="en-US" sz="1400" b="1" dirty="0">
                        <a:solidFill>
                          <a:schemeClr val="bg1"/>
                        </a:solidFill>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latinLnBrk="1"/>
                      <a:endParaRPr lang="ko-KR" altLang="en-US" sz="1200" b="1" dirty="0">
                        <a:solidFill>
                          <a:schemeClr val="bg1"/>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10002"/>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48264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400" b="1" kern="1200" dirty="0">
                          <a:solidFill>
                            <a:schemeClr val="bg1"/>
                          </a:solidFill>
                          <a:latin typeface="+mn-lt"/>
                          <a:cs typeface="Arial" pitchFamily="34" charset="0"/>
                        </a:rPr>
                        <a:t>Content Here</a:t>
                      </a:r>
                      <a:endParaRPr lang="en-JM" altLang="ko-KR" sz="1400" b="1" dirty="0">
                        <a:solidFill>
                          <a:schemeClr val="bg1"/>
                        </a:solidFill>
                        <a:latin typeface="+mn-lt"/>
                        <a:cs typeface="Arial" pitchFamily="34" charset="0"/>
                      </a:endParaRPr>
                    </a:p>
                  </a:txBody>
                  <a:tcPr marL="94256" marR="94256" marT="47127" marB="47127"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xmlns="" val="1000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3424725"/>
              </p:ext>
            </p:extLst>
          </p:nvPr>
        </p:nvGraphicFramePr>
        <p:xfrm>
          <a:off x="2646469" y="1379867"/>
          <a:ext cx="1816153" cy="3345952"/>
        </p:xfrm>
        <a:graphic>
          <a:graphicData uri="http://schemas.openxmlformats.org/drawingml/2006/table">
            <a:tbl>
              <a:tblPr firstRow="1" bandRow="1">
                <a:tableStyleId>{5940675A-B579-460E-94D1-54222C63F5DA}</a:tableStyleId>
              </a:tblPr>
              <a:tblGrid>
                <a:gridCol w="213912">
                  <a:extLst>
                    <a:ext uri="{9D8B030D-6E8A-4147-A177-3AD203B41FA5}">
                      <a16:colId xmlns:a16="http://schemas.microsoft.com/office/drawing/2014/main" xmlns="" val="20000"/>
                    </a:ext>
                  </a:extLst>
                </a:gridCol>
                <a:gridCol w="1388329">
                  <a:extLst>
                    <a:ext uri="{9D8B030D-6E8A-4147-A177-3AD203B41FA5}">
                      <a16:colId xmlns:a16="http://schemas.microsoft.com/office/drawing/2014/main" xmlns="" val="20001"/>
                    </a:ext>
                  </a:extLst>
                </a:gridCol>
                <a:gridCol w="213912">
                  <a:extLst>
                    <a:ext uri="{9D8B030D-6E8A-4147-A177-3AD203B41FA5}">
                      <a16:colId xmlns:a16="http://schemas.microsoft.com/office/drawing/2014/main" xmlns="" val="20002"/>
                    </a:ext>
                  </a:extLst>
                </a:gridCol>
              </a:tblGrid>
              <a:tr h="340773">
                <a:tc>
                  <a:txBody>
                    <a:bodyPr/>
                    <a:lstStyle/>
                    <a:p>
                      <a:pPr latinLnBrk="1"/>
                      <a:endParaRPr lang="ko-KR" altLang="en-US" sz="8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latinLnBrk="1"/>
                      <a:endParaRPr lang="ko-KR" altLang="en-US" sz="8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0000"/>
                  </a:ext>
                </a:extLst>
              </a:tr>
              <a:tr h="624551">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3700" b="1" dirty="0">
                          <a:solidFill>
                            <a:schemeClr val="accent2"/>
                          </a:solidFill>
                          <a:latin typeface="+mn-lt"/>
                          <a:cs typeface="Arial" pitchFamily="34" charset="0"/>
                        </a:rPr>
                        <a:t>$150</a:t>
                      </a:r>
                      <a:endParaRPr lang="ko-KR" altLang="en-US" sz="3700" b="1" dirty="0">
                        <a:solidFill>
                          <a:schemeClr val="accent2"/>
                        </a:solidFill>
                        <a:latin typeface="+mn-lt"/>
                        <a:cs typeface="Arial" pitchFamily="34" charset="0"/>
                      </a:endParaRPr>
                    </a:p>
                  </a:txBody>
                  <a:tcPr marL="94256" marR="94256" marT="47127" marB="47127"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10734">
                <a:tc>
                  <a:txBody>
                    <a:bodyPr/>
                    <a:lstStyle/>
                    <a:p>
                      <a:pPr latinLnBrk="1"/>
                      <a:endParaRPr lang="ko-KR" altLang="en-US" sz="1400" b="1" dirty="0">
                        <a:solidFill>
                          <a:schemeClr val="bg1"/>
                        </a:solidFill>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latinLnBrk="1"/>
                      <a:endParaRPr lang="ko-KR" altLang="en-US" sz="1200" b="1" dirty="0">
                        <a:solidFill>
                          <a:schemeClr val="bg1"/>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10002"/>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48264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400" b="1" kern="1200" dirty="0">
                          <a:solidFill>
                            <a:schemeClr val="bg1"/>
                          </a:solidFill>
                          <a:latin typeface="+mn-lt"/>
                          <a:cs typeface="Arial" pitchFamily="34" charset="0"/>
                        </a:rPr>
                        <a:t>Content Here</a:t>
                      </a:r>
                      <a:endParaRPr lang="en-JM" altLang="ko-KR" sz="1400" b="1" dirty="0">
                        <a:solidFill>
                          <a:schemeClr val="bg1"/>
                        </a:solidFill>
                        <a:latin typeface="+mn-lt"/>
                        <a:cs typeface="Arial" pitchFamily="34" charset="0"/>
                      </a:endParaRPr>
                    </a:p>
                  </a:txBody>
                  <a:tcPr marL="94256" marR="94256" marT="47127" marB="47127"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xmlns="" val="1000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17898874"/>
              </p:ext>
            </p:extLst>
          </p:nvPr>
        </p:nvGraphicFramePr>
        <p:xfrm>
          <a:off x="4681378" y="1379867"/>
          <a:ext cx="1816153" cy="3345952"/>
        </p:xfrm>
        <a:graphic>
          <a:graphicData uri="http://schemas.openxmlformats.org/drawingml/2006/table">
            <a:tbl>
              <a:tblPr firstRow="1" bandRow="1">
                <a:tableStyleId>{5940675A-B579-460E-94D1-54222C63F5DA}</a:tableStyleId>
              </a:tblPr>
              <a:tblGrid>
                <a:gridCol w="213912">
                  <a:extLst>
                    <a:ext uri="{9D8B030D-6E8A-4147-A177-3AD203B41FA5}">
                      <a16:colId xmlns:a16="http://schemas.microsoft.com/office/drawing/2014/main" xmlns="" val="20000"/>
                    </a:ext>
                  </a:extLst>
                </a:gridCol>
                <a:gridCol w="1388329">
                  <a:extLst>
                    <a:ext uri="{9D8B030D-6E8A-4147-A177-3AD203B41FA5}">
                      <a16:colId xmlns:a16="http://schemas.microsoft.com/office/drawing/2014/main" xmlns="" val="20001"/>
                    </a:ext>
                  </a:extLst>
                </a:gridCol>
                <a:gridCol w="213912">
                  <a:extLst>
                    <a:ext uri="{9D8B030D-6E8A-4147-A177-3AD203B41FA5}">
                      <a16:colId xmlns:a16="http://schemas.microsoft.com/office/drawing/2014/main" xmlns="" val="20002"/>
                    </a:ext>
                  </a:extLst>
                </a:gridCol>
              </a:tblGrid>
              <a:tr h="340773">
                <a:tc>
                  <a:txBody>
                    <a:bodyPr/>
                    <a:lstStyle/>
                    <a:p>
                      <a:pPr latinLnBrk="1"/>
                      <a:endParaRPr lang="ko-KR" altLang="en-US" sz="8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latinLnBrk="1"/>
                      <a:endParaRPr lang="ko-KR" altLang="en-US" sz="8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0"/>
                  </a:ext>
                </a:extLst>
              </a:tr>
              <a:tr h="624551">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3700" b="1" dirty="0">
                          <a:solidFill>
                            <a:schemeClr val="accent3"/>
                          </a:solidFill>
                          <a:latin typeface="+mn-lt"/>
                          <a:cs typeface="Arial" pitchFamily="34" charset="0"/>
                        </a:rPr>
                        <a:t>$70</a:t>
                      </a:r>
                      <a:endParaRPr lang="ko-KR" altLang="en-US" sz="3700" b="1" dirty="0">
                        <a:solidFill>
                          <a:schemeClr val="accent3"/>
                        </a:solidFill>
                        <a:latin typeface="+mn-lt"/>
                        <a:cs typeface="Arial" pitchFamily="34" charset="0"/>
                      </a:endParaRPr>
                    </a:p>
                  </a:txBody>
                  <a:tcPr marL="94256" marR="94256" marT="47127" marB="47127"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10734">
                <a:tc>
                  <a:txBody>
                    <a:bodyPr/>
                    <a:lstStyle/>
                    <a:p>
                      <a:pPr latinLnBrk="1"/>
                      <a:endParaRPr lang="ko-KR" altLang="en-US" sz="1400" b="1" dirty="0">
                        <a:solidFill>
                          <a:schemeClr val="bg1"/>
                        </a:solidFill>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200" b="1" dirty="0">
                        <a:solidFill>
                          <a:schemeClr val="bg1"/>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48264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400" b="1" kern="1200" dirty="0">
                          <a:solidFill>
                            <a:schemeClr val="bg1"/>
                          </a:solidFill>
                          <a:latin typeface="+mn-lt"/>
                          <a:cs typeface="Arial" pitchFamily="34" charset="0"/>
                        </a:rPr>
                        <a:t>Content Here</a:t>
                      </a:r>
                      <a:endParaRPr lang="en-JM" altLang="ko-KR" sz="1400" b="1" dirty="0">
                        <a:solidFill>
                          <a:schemeClr val="bg1"/>
                        </a:solidFill>
                        <a:latin typeface="+mn-lt"/>
                        <a:cs typeface="Arial" pitchFamily="34" charset="0"/>
                      </a:endParaRPr>
                    </a:p>
                  </a:txBody>
                  <a:tcPr marL="94256" marR="94256" marT="47127" marB="47127"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xmlns="" val="1000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26981023"/>
              </p:ext>
            </p:extLst>
          </p:nvPr>
        </p:nvGraphicFramePr>
        <p:xfrm>
          <a:off x="6716287" y="1379867"/>
          <a:ext cx="1816153" cy="3345952"/>
        </p:xfrm>
        <a:graphic>
          <a:graphicData uri="http://schemas.openxmlformats.org/drawingml/2006/table">
            <a:tbl>
              <a:tblPr firstRow="1" bandRow="1">
                <a:tableStyleId>{5940675A-B579-460E-94D1-54222C63F5DA}</a:tableStyleId>
              </a:tblPr>
              <a:tblGrid>
                <a:gridCol w="213912">
                  <a:extLst>
                    <a:ext uri="{9D8B030D-6E8A-4147-A177-3AD203B41FA5}">
                      <a16:colId xmlns:a16="http://schemas.microsoft.com/office/drawing/2014/main" xmlns="" val="20000"/>
                    </a:ext>
                  </a:extLst>
                </a:gridCol>
                <a:gridCol w="1388329">
                  <a:extLst>
                    <a:ext uri="{9D8B030D-6E8A-4147-A177-3AD203B41FA5}">
                      <a16:colId xmlns:a16="http://schemas.microsoft.com/office/drawing/2014/main" xmlns="" val="20001"/>
                    </a:ext>
                  </a:extLst>
                </a:gridCol>
                <a:gridCol w="213912">
                  <a:extLst>
                    <a:ext uri="{9D8B030D-6E8A-4147-A177-3AD203B41FA5}">
                      <a16:colId xmlns:a16="http://schemas.microsoft.com/office/drawing/2014/main" xmlns="" val="20002"/>
                    </a:ext>
                  </a:extLst>
                </a:gridCol>
              </a:tblGrid>
              <a:tr h="340773">
                <a:tc>
                  <a:txBody>
                    <a:bodyPr/>
                    <a:lstStyle/>
                    <a:p>
                      <a:pPr latinLnBrk="1"/>
                      <a:endParaRPr lang="ko-KR" altLang="en-US" sz="8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latinLnBrk="1"/>
                      <a:endParaRPr lang="ko-KR" altLang="en-US" sz="8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0000"/>
                  </a:ext>
                </a:extLst>
              </a:tr>
              <a:tr h="624551">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3700" b="1" dirty="0">
                          <a:solidFill>
                            <a:schemeClr val="accent4"/>
                          </a:solidFill>
                          <a:latin typeface="+mn-lt"/>
                          <a:cs typeface="Arial" pitchFamily="34" charset="0"/>
                        </a:rPr>
                        <a:t>$100</a:t>
                      </a:r>
                      <a:endParaRPr lang="ko-KR" altLang="en-US" sz="3700" b="1" dirty="0">
                        <a:solidFill>
                          <a:schemeClr val="accent4"/>
                        </a:solidFill>
                        <a:latin typeface="+mn-lt"/>
                        <a:cs typeface="Arial" pitchFamily="34" charset="0"/>
                      </a:endParaRPr>
                    </a:p>
                  </a:txBody>
                  <a:tcPr marL="94256" marR="94256" marT="47127" marB="47127"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10734">
                <a:tc>
                  <a:txBody>
                    <a:bodyPr/>
                    <a:lstStyle/>
                    <a:p>
                      <a:pPr latinLnBrk="1"/>
                      <a:endParaRPr lang="ko-KR" altLang="en-US" sz="1400" b="1" dirty="0">
                        <a:solidFill>
                          <a:schemeClr val="bg1"/>
                        </a:solidFill>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atinLnBrk="1"/>
                      <a:endParaRPr lang="ko-KR" altLang="en-US" sz="1200" b="1" dirty="0">
                        <a:solidFill>
                          <a:schemeClr val="bg1"/>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0002"/>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48264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400" b="1" kern="1200" dirty="0">
                          <a:solidFill>
                            <a:schemeClr val="bg1"/>
                          </a:solidFill>
                          <a:latin typeface="+mn-lt"/>
                          <a:cs typeface="Arial" pitchFamily="34" charset="0"/>
                        </a:rPr>
                        <a:t>Content Here</a:t>
                      </a:r>
                      <a:endParaRPr lang="en-JM" altLang="ko-KR" sz="1400" b="1" dirty="0">
                        <a:solidFill>
                          <a:schemeClr val="bg1"/>
                        </a:solidFill>
                        <a:latin typeface="+mn-lt"/>
                        <a:cs typeface="Arial" pitchFamily="34" charset="0"/>
                      </a:endParaRPr>
                    </a:p>
                  </a:txBody>
                  <a:tcPr marL="94256" marR="94256" marT="47127" marB="47127"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3976652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5" name="Group 4"/>
          <p:cNvGrpSpPr/>
          <p:nvPr/>
        </p:nvGrpSpPr>
        <p:grpSpPr>
          <a:xfrm>
            <a:off x="966087" y="1485990"/>
            <a:ext cx="3240360" cy="488848"/>
            <a:chOff x="2113657" y="4283314"/>
            <a:chExt cx="3647460" cy="488848"/>
          </a:xfrm>
        </p:grpSpPr>
        <p:sp>
          <p:nvSpPr>
            <p:cNvPr id="6" name="TextBox 5"/>
            <p:cNvSpPr txBox="1"/>
            <p:nvPr/>
          </p:nvSpPr>
          <p:spPr>
            <a:xfrm>
              <a:off x="2113657" y="4495163"/>
              <a:ext cx="3647458"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7" name="TextBox 6"/>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8" name="Group 7"/>
          <p:cNvGrpSpPr/>
          <p:nvPr/>
        </p:nvGrpSpPr>
        <p:grpSpPr>
          <a:xfrm>
            <a:off x="966087" y="2065560"/>
            <a:ext cx="3240360" cy="488848"/>
            <a:chOff x="2113657" y="4283314"/>
            <a:chExt cx="3647460" cy="488848"/>
          </a:xfrm>
        </p:grpSpPr>
        <p:sp>
          <p:nvSpPr>
            <p:cNvPr id="9" name="TextBox 8"/>
            <p:cNvSpPr txBox="1"/>
            <p:nvPr/>
          </p:nvSpPr>
          <p:spPr>
            <a:xfrm>
              <a:off x="2113657" y="4495163"/>
              <a:ext cx="3647458"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10" name="TextBox 9"/>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1" name="Frame 17"/>
          <p:cNvSpPr/>
          <p:nvPr/>
        </p:nvSpPr>
        <p:spPr>
          <a:xfrm>
            <a:off x="539552" y="1556902"/>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Frame 17"/>
          <p:cNvSpPr/>
          <p:nvPr/>
        </p:nvSpPr>
        <p:spPr>
          <a:xfrm>
            <a:off x="539552" y="2136472"/>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3" name="Group 12"/>
          <p:cNvGrpSpPr/>
          <p:nvPr/>
        </p:nvGrpSpPr>
        <p:grpSpPr>
          <a:xfrm>
            <a:off x="966087" y="2645130"/>
            <a:ext cx="3240360" cy="488848"/>
            <a:chOff x="2113657" y="4283314"/>
            <a:chExt cx="3647460" cy="488848"/>
          </a:xfrm>
        </p:grpSpPr>
        <p:sp>
          <p:nvSpPr>
            <p:cNvPr id="14" name="TextBox 13"/>
            <p:cNvSpPr txBox="1"/>
            <p:nvPr/>
          </p:nvSpPr>
          <p:spPr>
            <a:xfrm>
              <a:off x="2113657" y="4495163"/>
              <a:ext cx="3647458"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15" name="TextBox 14"/>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6" name="Frame 17"/>
          <p:cNvSpPr/>
          <p:nvPr/>
        </p:nvSpPr>
        <p:spPr>
          <a:xfrm>
            <a:off x="539552" y="2716042"/>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7" name="Group 16"/>
          <p:cNvGrpSpPr/>
          <p:nvPr/>
        </p:nvGrpSpPr>
        <p:grpSpPr>
          <a:xfrm>
            <a:off x="966087" y="3224701"/>
            <a:ext cx="3240360" cy="488848"/>
            <a:chOff x="2113657" y="4283314"/>
            <a:chExt cx="3647460" cy="488848"/>
          </a:xfrm>
        </p:grpSpPr>
        <p:sp>
          <p:nvSpPr>
            <p:cNvPr id="18" name="TextBox 17"/>
            <p:cNvSpPr txBox="1"/>
            <p:nvPr/>
          </p:nvSpPr>
          <p:spPr>
            <a:xfrm>
              <a:off x="2113657" y="4495163"/>
              <a:ext cx="3647458"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19" name="TextBox 18"/>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0" name="Frame 17"/>
          <p:cNvSpPr/>
          <p:nvPr/>
        </p:nvSpPr>
        <p:spPr>
          <a:xfrm>
            <a:off x="539552" y="3295613"/>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Rectangle 9"/>
          <p:cNvSpPr/>
          <p:nvPr/>
        </p:nvSpPr>
        <p:spPr>
          <a:xfrm>
            <a:off x="3417518" y="4092676"/>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2" name="Oval 7"/>
          <p:cNvSpPr/>
          <p:nvPr/>
        </p:nvSpPr>
        <p:spPr>
          <a:xfrm>
            <a:off x="727133" y="4068144"/>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3" name="Oval 21"/>
          <p:cNvSpPr>
            <a:spLocks noChangeAspect="1"/>
          </p:cNvSpPr>
          <p:nvPr/>
        </p:nvSpPr>
        <p:spPr>
          <a:xfrm>
            <a:off x="2049900" y="4043809"/>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6" name="TextBox 25"/>
          <p:cNvSpPr txBox="1"/>
          <p:nvPr/>
        </p:nvSpPr>
        <p:spPr>
          <a:xfrm>
            <a:off x="1581148" y="4515966"/>
            <a:ext cx="1363470"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9" name="TextBox 28"/>
          <p:cNvSpPr txBox="1"/>
          <p:nvPr/>
        </p:nvSpPr>
        <p:spPr>
          <a:xfrm>
            <a:off x="251520" y="4515966"/>
            <a:ext cx="1363470"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2" name="TextBox 31"/>
          <p:cNvSpPr txBox="1"/>
          <p:nvPr/>
        </p:nvSpPr>
        <p:spPr>
          <a:xfrm>
            <a:off x="2910776" y="4515966"/>
            <a:ext cx="1363470"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3" name="Oval 7"/>
          <p:cNvSpPr/>
          <p:nvPr/>
        </p:nvSpPr>
        <p:spPr>
          <a:xfrm>
            <a:off x="4716016" y="4043611"/>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4" name="TextBox 33"/>
          <p:cNvSpPr txBox="1"/>
          <p:nvPr/>
        </p:nvSpPr>
        <p:spPr>
          <a:xfrm>
            <a:off x="4240403" y="4515966"/>
            <a:ext cx="1363470"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4" name="그림 개체 틀 23">
            <a:extLst>
              <a:ext uri="{FF2B5EF4-FFF2-40B4-BE49-F238E27FC236}">
                <a16:creationId xmlns:a16="http://schemas.microsoft.com/office/drawing/2014/main" xmlns="" id="{B487E384-DD3E-4630-BF97-57FEB7627F97}"/>
              </a:ext>
            </a:extLst>
          </p:cNvPr>
          <p:cNvSpPr>
            <a:spLocks noGrp="1"/>
          </p:cNvSpPr>
          <p:nvPr>
            <p:ph type="pic" idx="1"/>
          </p:nvPr>
        </p:nvSpPr>
        <p:spPr/>
      </p:sp>
    </p:spTree>
    <p:extLst>
      <p:ext uri="{BB962C8B-B14F-4D97-AF65-F5344CB8AC3E}">
        <p14:creationId xmlns:p14="http://schemas.microsoft.com/office/powerpoint/2010/main" val="36371026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6" name="그룹 305">
            <a:extLst>
              <a:ext uri="{FF2B5EF4-FFF2-40B4-BE49-F238E27FC236}">
                <a16:creationId xmlns:a16="http://schemas.microsoft.com/office/drawing/2014/main" xmlns="" id="{1A3A5EF7-8585-40FE-BA09-2281505A471D}"/>
              </a:ext>
            </a:extLst>
          </p:cNvPr>
          <p:cNvGrpSpPr/>
          <p:nvPr/>
        </p:nvGrpSpPr>
        <p:grpSpPr>
          <a:xfrm>
            <a:off x="3755870" y="1422841"/>
            <a:ext cx="4984671" cy="2932688"/>
            <a:chOff x="635000" y="1382713"/>
            <a:chExt cx="7869238" cy="4572000"/>
          </a:xfrm>
          <a:solidFill>
            <a:schemeClr val="accent2">
              <a:lumMod val="60000"/>
              <a:lumOff val="40000"/>
            </a:schemeClr>
          </a:solidFill>
        </p:grpSpPr>
        <p:sp>
          <p:nvSpPr>
            <p:cNvPr id="307" name="Freeform 8">
              <a:extLst>
                <a:ext uri="{FF2B5EF4-FFF2-40B4-BE49-F238E27FC236}">
                  <a16:creationId xmlns:a16="http://schemas.microsoft.com/office/drawing/2014/main" xmlns="" id="{E2A0EB75-E11D-4641-BDB2-261975B5D630}"/>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8" name="Freeform 9">
              <a:extLst>
                <a:ext uri="{FF2B5EF4-FFF2-40B4-BE49-F238E27FC236}">
                  <a16:creationId xmlns:a16="http://schemas.microsoft.com/office/drawing/2014/main" xmlns="" id="{03E5D0CD-B9EB-4BB4-8AFC-3D3358F4D414}"/>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9" name="Freeform 10">
              <a:extLst>
                <a:ext uri="{FF2B5EF4-FFF2-40B4-BE49-F238E27FC236}">
                  <a16:creationId xmlns:a16="http://schemas.microsoft.com/office/drawing/2014/main" xmlns="" id="{D085DD07-1FF1-48EC-B4A8-FAD666F329C9}"/>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0" name="Freeform 11">
              <a:extLst>
                <a:ext uri="{FF2B5EF4-FFF2-40B4-BE49-F238E27FC236}">
                  <a16:creationId xmlns:a16="http://schemas.microsoft.com/office/drawing/2014/main" xmlns="" id="{F18C8E8F-CE34-4758-860B-A6949A6B09C9}"/>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p:cNvSpPr>
            <a:spLocks noGrp="1"/>
          </p:cNvSpPr>
          <p:nvPr>
            <p:ph type="body" sz="quarter" idx="10"/>
          </p:nvPr>
        </p:nvSpPr>
        <p:spPr/>
        <p:txBody>
          <a:bodyPr/>
          <a:lstStyle/>
          <a:p>
            <a:r>
              <a:rPr lang="en-US" altLang="ko-KR" dirty="0"/>
              <a:t>Worldmap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9" name="TextBox 8"/>
          <p:cNvSpPr txBox="1"/>
          <p:nvPr/>
        </p:nvSpPr>
        <p:spPr>
          <a:xfrm>
            <a:off x="6870106" y="1425138"/>
            <a:ext cx="1296144" cy="276999"/>
          </a:xfrm>
          <a:prstGeom prst="rect">
            <a:avLst/>
          </a:prstGeom>
          <a:solidFill>
            <a:schemeClr val="accent4"/>
          </a:solidFill>
        </p:spPr>
        <p:txBody>
          <a:bodyPr wrap="square" rtlCol="0">
            <a:spAutoFit/>
          </a:bodyPr>
          <a:lstStyle/>
          <a:p>
            <a:pPr algn="ctr"/>
            <a:r>
              <a:rPr lang="en-US" altLang="ko-KR" sz="1200" b="1" dirty="0">
                <a:solidFill>
                  <a:schemeClr val="bg1"/>
                </a:solidFill>
                <a:latin typeface="Arial" pitchFamily="34" charset="0"/>
                <a:cs typeface="Arial" pitchFamily="34" charset="0"/>
              </a:rPr>
              <a:t>Content  Here</a:t>
            </a:r>
            <a:endParaRPr lang="ko-KR" altLang="en-US" sz="1200" b="1" dirty="0">
              <a:solidFill>
                <a:schemeClr val="bg1"/>
              </a:solidFill>
              <a:latin typeface="Arial" pitchFamily="34" charset="0"/>
              <a:cs typeface="Arial" pitchFamily="34" charset="0"/>
            </a:endParaRPr>
          </a:p>
        </p:txBody>
      </p:sp>
      <p:cxnSp>
        <p:nvCxnSpPr>
          <p:cNvPr id="10" name="Straight Arrow Connector 9"/>
          <p:cNvCxnSpPr/>
          <p:nvPr/>
        </p:nvCxnSpPr>
        <p:spPr>
          <a:xfrm>
            <a:off x="7518178" y="1683770"/>
            <a:ext cx="0" cy="755034"/>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57572" y="2679654"/>
            <a:ext cx="1296144" cy="276999"/>
          </a:xfrm>
          <a:prstGeom prst="rect">
            <a:avLst/>
          </a:prstGeom>
          <a:solidFill>
            <a:schemeClr val="accent2"/>
          </a:solidFill>
        </p:spPr>
        <p:txBody>
          <a:bodyPr wrap="square" rtlCol="0">
            <a:spAutoFit/>
          </a:bodyPr>
          <a:lstStyle/>
          <a:p>
            <a:pPr algn="ctr"/>
            <a:r>
              <a:rPr lang="en-US" altLang="ko-KR" sz="1200" b="1" dirty="0">
                <a:solidFill>
                  <a:schemeClr val="bg1"/>
                </a:solidFill>
                <a:latin typeface="Arial" pitchFamily="34" charset="0"/>
                <a:cs typeface="Arial" pitchFamily="34" charset="0"/>
              </a:rPr>
              <a:t>Content  Here</a:t>
            </a:r>
            <a:endParaRPr lang="ko-KR" altLang="en-US" sz="1200" b="1" dirty="0">
              <a:solidFill>
                <a:schemeClr val="bg1"/>
              </a:solidFill>
              <a:latin typeface="Arial" pitchFamily="34" charset="0"/>
              <a:cs typeface="Arial" pitchFamily="34" charset="0"/>
            </a:endParaRPr>
          </a:p>
        </p:txBody>
      </p:sp>
      <p:cxnSp>
        <p:nvCxnSpPr>
          <p:cNvPr id="12" name="Straight Arrow Connector 11"/>
          <p:cNvCxnSpPr/>
          <p:nvPr/>
        </p:nvCxnSpPr>
        <p:spPr>
          <a:xfrm>
            <a:off x="5405644" y="2938286"/>
            <a:ext cx="0" cy="755034"/>
          </a:xfrm>
          <a:prstGeom prst="straightConnector1">
            <a:avLst/>
          </a:prstGeom>
          <a:ln w="254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61994" y="2300304"/>
            <a:ext cx="1296144" cy="276999"/>
          </a:xfrm>
          <a:prstGeom prst="rect">
            <a:avLst/>
          </a:prstGeom>
          <a:solidFill>
            <a:schemeClr val="accent3"/>
          </a:solidFill>
        </p:spPr>
        <p:txBody>
          <a:bodyPr wrap="square" rtlCol="0">
            <a:spAutoFit/>
          </a:bodyPr>
          <a:lstStyle/>
          <a:p>
            <a:pPr algn="ctr"/>
            <a:r>
              <a:rPr lang="en-US" altLang="ko-KR" sz="1200" b="1" dirty="0">
                <a:solidFill>
                  <a:schemeClr val="bg1"/>
                </a:solidFill>
                <a:latin typeface="Arial" pitchFamily="34" charset="0"/>
                <a:cs typeface="Arial" pitchFamily="34" charset="0"/>
              </a:rPr>
              <a:t>Content  Here</a:t>
            </a:r>
            <a:endParaRPr lang="ko-KR" altLang="en-US" sz="1200" b="1" dirty="0">
              <a:solidFill>
                <a:schemeClr val="bg1"/>
              </a:solidFill>
              <a:latin typeface="Arial" pitchFamily="34" charset="0"/>
              <a:cs typeface="Arial" pitchFamily="34" charset="0"/>
            </a:endParaRPr>
          </a:p>
        </p:txBody>
      </p:sp>
      <p:cxnSp>
        <p:nvCxnSpPr>
          <p:cNvPr id="14" name="Straight Arrow Connector 13"/>
          <p:cNvCxnSpPr/>
          <p:nvPr/>
        </p:nvCxnSpPr>
        <p:spPr>
          <a:xfrm>
            <a:off x="6510065" y="2551024"/>
            <a:ext cx="1" cy="530723"/>
          </a:xfrm>
          <a:prstGeom prst="straightConnector1">
            <a:avLst/>
          </a:prstGeom>
          <a:ln w="2540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916459" y="1234786"/>
            <a:ext cx="2713663" cy="1658745"/>
            <a:chOff x="80902" y="1114177"/>
            <a:chExt cx="3303442" cy="1658745"/>
          </a:xfrm>
        </p:grpSpPr>
        <p:sp>
          <p:nvSpPr>
            <p:cNvPr id="26" name="TextBox 25"/>
            <p:cNvSpPr txBox="1"/>
            <p:nvPr/>
          </p:nvSpPr>
          <p:spPr>
            <a:xfrm>
              <a:off x="80902" y="1114177"/>
              <a:ext cx="330344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Arial" pitchFamily="34" charset="0"/>
                  <a:cs typeface="Arial" pitchFamily="34" charset="0"/>
                </a:rPr>
                <a:t>Content  Here</a:t>
              </a:r>
              <a:endParaRPr lang="ko-KR" altLang="en-US" sz="1400" b="1" dirty="0">
                <a:solidFill>
                  <a:schemeClr val="tx1">
                    <a:lumMod val="75000"/>
                    <a:lumOff val="25000"/>
                  </a:schemeClr>
                </a:solidFill>
                <a:latin typeface="Arial" pitchFamily="34" charset="0"/>
                <a:cs typeface="Arial" pitchFamily="34" charset="0"/>
              </a:endParaRPr>
            </a:p>
          </p:txBody>
        </p:sp>
        <p:sp>
          <p:nvSpPr>
            <p:cNvPr id="27" name="TextBox 26"/>
            <p:cNvSpPr txBox="1"/>
            <p:nvPr/>
          </p:nvSpPr>
          <p:spPr>
            <a:xfrm>
              <a:off x="80902" y="1387927"/>
              <a:ext cx="3291431" cy="138499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 Easy to change colors, photos and Text. You can simply impress your audience and add a unique zing and appeal to your Presentations. </a:t>
              </a:r>
            </a:p>
          </p:txBody>
        </p:sp>
      </p:grpSp>
      <p:sp>
        <p:nvSpPr>
          <p:cNvPr id="28" name="Round Same Side Corner Rectangle 8"/>
          <p:cNvSpPr/>
          <p:nvPr/>
        </p:nvSpPr>
        <p:spPr>
          <a:xfrm>
            <a:off x="1027770" y="2958630"/>
            <a:ext cx="316434" cy="833409"/>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ound Same Side Corner Rectangle 20"/>
          <p:cNvSpPr/>
          <p:nvPr/>
        </p:nvSpPr>
        <p:spPr>
          <a:xfrm rot="10800000">
            <a:off x="2603858" y="2954782"/>
            <a:ext cx="394292" cy="841103"/>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1534064" y="3082947"/>
            <a:ext cx="879934" cy="584775"/>
          </a:xfrm>
          <a:prstGeom prst="rect">
            <a:avLst/>
          </a:prstGeom>
          <a:noFill/>
        </p:spPr>
        <p:txBody>
          <a:bodyPr wrap="square" rtlCol="0" anchor="ctr">
            <a:spAutoFit/>
          </a:bodyPr>
          <a:lstStyle/>
          <a:p>
            <a:r>
              <a:rPr lang="en-US" altLang="ko-KR" sz="3200" b="1" dirty="0">
                <a:solidFill>
                  <a:schemeClr val="tx1">
                    <a:lumMod val="75000"/>
                    <a:lumOff val="25000"/>
                  </a:schemeClr>
                </a:solidFill>
                <a:latin typeface="Arial" pitchFamily="34" charset="0"/>
                <a:cs typeface="Arial" pitchFamily="34" charset="0"/>
              </a:rPr>
              <a:t>34</a:t>
            </a:r>
            <a:r>
              <a:rPr lang="en-US" altLang="ko-KR" b="1" dirty="0">
                <a:solidFill>
                  <a:schemeClr val="tx1">
                    <a:lumMod val="75000"/>
                    <a:lumOff val="25000"/>
                  </a:schemeClr>
                </a:solidFill>
                <a:latin typeface="Arial" pitchFamily="34" charset="0"/>
                <a:cs typeface="Arial" pitchFamily="34" charset="0"/>
              </a:rPr>
              <a:t>%</a:t>
            </a:r>
            <a:endParaRPr lang="ko-KR" altLang="en-US" b="1" dirty="0">
              <a:solidFill>
                <a:schemeClr val="tx1">
                  <a:lumMod val="75000"/>
                  <a:lumOff val="25000"/>
                </a:schemeClr>
              </a:solidFill>
              <a:latin typeface="Arial" pitchFamily="34" charset="0"/>
              <a:cs typeface="Arial" pitchFamily="34" charset="0"/>
            </a:endParaRPr>
          </a:p>
        </p:txBody>
      </p:sp>
      <p:sp>
        <p:nvSpPr>
          <p:cNvPr id="31" name="TextBox 30"/>
          <p:cNvSpPr txBox="1"/>
          <p:nvPr/>
        </p:nvSpPr>
        <p:spPr>
          <a:xfrm>
            <a:off x="3188010" y="3082947"/>
            <a:ext cx="879934" cy="584775"/>
          </a:xfrm>
          <a:prstGeom prst="rect">
            <a:avLst/>
          </a:prstGeom>
          <a:noFill/>
        </p:spPr>
        <p:txBody>
          <a:bodyPr wrap="square" rtlCol="0" anchor="ctr">
            <a:spAutoFit/>
          </a:bodyPr>
          <a:lstStyle/>
          <a:p>
            <a:r>
              <a:rPr lang="en-US" altLang="ko-KR" sz="3200" b="1" dirty="0">
                <a:solidFill>
                  <a:schemeClr val="tx1">
                    <a:lumMod val="75000"/>
                    <a:lumOff val="25000"/>
                  </a:schemeClr>
                </a:solidFill>
                <a:latin typeface="Arial" pitchFamily="34" charset="0"/>
                <a:cs typeface="Arial" pitchFamily="34" charset="0"/>
              </a:rPr>
              <a:t>42</a:t>
            </a:r>
            <a:r>
              <a:rPr lang="en-US" altLang="ko-KR" b="1" dirty="0">
                <a:solidFill>
                  <a:schemeClr val="tx1">
                    <a:lumMod val="75000"/>
                    <a:lumOff val="25000"/>
                  </a:schemeClr>
                </a:solidFill>
                <a:latin typeface="Arial" pitchFamily="34" charset="0"/>
                <a:cs typeface="Arial" pitchFamily="34" charset="0"/>
              </a:rPr>
              <a:t>%</a:t>
            </a:r>
            <a:endParaRPr lang="ko-KR" altLang="en-US" b="1" dirty="0">
              <a:solidFill>
                <a:schemeClr val="tx1">
                  <a:lumMod val="75000"/>
                  <a:lumOff val="25000"/>
                </a:schemeClr>
              </a:solidFill>
              <a:latin typeface="Arial" pitchFamily="34" charset="0"/>
              <a:cs typeface="Arial" pitchFamily="34" charset="0"/>
            </a:endParaRPr>
          </a:p>
        </p:txBody>
      </p:sp>
      <p:sp>
        <p:nvSpPr>
          <p:cNvPr id="32" name="TextBox 31"/>
          <p:cNvSpPr txBox="1"/>
          <p:nvPr/>
        </p:nvSpPr>
        <p:spPr>
          <a:xfrm>
            <a:off x="916459" y="3867894"/>
            <a:ext cx="2671131" cy="830997"/>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 Easy to change colors, photos and Text. </a:t>
            </a:r>
          </a:p>
        </p:txBody>
      </p:sp>
    </p:spTree>
    <p:extLst>
      <p:ext uri="{BB962C8B-B14F-4D97-AF65-F5344CB8AC3E}">
        <p14:creationId xmlns:p14="http://schemas.microsoft.com/office/powerpoint/2010/main" val="1751945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400" smtClean="0"/>
              <a:t>Chương 1: Thu thập thông tin, xử lý thông tin bằng crawler </a:t>
            </a:r>
          </a:p>
          <a:p>
            <a:r>
              <a:rPr lang="en-US" sz="2400" smtClean="0"/>
              <a:t>và xây dựng cơ sở dữ liệu</a:t>
            </a:r>
            <a:endParaRPr lang="en-US" sz="2400"/>
          </a:p>
        </p:txBody>
      </p:sp>
      <p:grpSp>
        <p:nvGrpSpPr>
          <p:cNvPr id="85" name="Group 84"/>
          <p:cNvGrpSpPr>
            <a:grpSpLocks/>
          </p:cNvGrpSpPr>
          <p:nvPr/>
        </p:nvGrpSpPr>
        <p:grpSpPr bwMode="auto">
          <a:xfrm>
            <a:off x="1000125" y="1069181"/>
            <a:ext cx="3854634" cy="3667125"/>
            <a:chOff x="3135313" y="-1376362"/>
            <a:chExt cx="8845541" cy="8412162"/>
          </a:xfrm>
        </p:grpSpPr>
        <p:sp>
          <p:nvSpPr>
            <p:cNvPr id="86" name="AutoShape 1"/>
            <p:cNvSpPr>
              <a:spLocks/>
            </p:cNvSpPr>
            <p:nvPr/>
          </p:nvSpPr>
          <p:spPr bwMode="auto">
            <a:xfrm>
              <a:off x="3142599" y="3609029"/>
              <a:ext cx="6134752" cy="3426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 y="0"/>
                  </a:moveTo>
                  <a:cubicBezTo>
                    <a:pt x="1" y="44"/>
                    <a:pt x="0" y="88"/>
                    <a:pt x="0" y="132"/>
                  </a:cubicBezTo>
                  <a:lnTo>
                    <a:pt x="0" y="2252"/>
                  </a:lnTo>
                  <a:cubicBezTo>
                    <a:pt x="0" y="12937"/>
                    <a:pt x="4834" y="21599"/>
                    <a:pt x="10799" y="21599"/>
                  </a:cubicBezTo>
                  <a:cubicBezTo>
                    <a:pt x="16763" y="21599"/>
                    <a:pt x="21599" y="12937"/>
                    <a:pt x="21599" y="2252"/>
                  </a:cubicBezTo>
                  <a:lnTo>
                    <a:pt x="21599" y="132"/>
                  </a:lnTo>
                  <a:cubicBezTo>
                    <a:pt x="21599" y="88"/>
                    <a:pt x="21598" y="44"/>
                    <a:pt x="21598" y="0"/>
                  </a:cubicBezTo>
                  <a:lnTo>
                    <a:pt x="18198" y="0"/>
                  </a:lnTo>
                  <a:lnTo>
                    <a:pt x="18198" y="2520"/>
                  </a:lnTo>
                  <a:cubicBezTo>
                    <a:pt x="18198" y="9811"/>
                    <a:pt x="14900" y="15722"/>
                    <a:pt x="10830" y="15722"/>
                  </a:cubicBezTo>
                  <a:cubicBezTo>
                    <a:pt x="6759" y="15722"/>
                    <a:pt x="3460" y="9811"/>
                    <a:pt x="3460" y="2520"/>
                  </a:cubicBezTo>
                  <a:lnTo>
                    <a:pt x="3460" y="0"/>
                  </a:lnTo>
                  <a:lnTo>
                    <a:pt x="1" y="0"/>
                  </a:lnTo>
                  <a:close/>
                </a:path>
              </a:pathLst>
            </a:custGeom>
            <a:solidFill>
              <a:schemeClr val="accent1">
                <a:lumMod val="50000"/>
              </a:schemeClr>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87" name="AutoShape 17"/>
            <p:cNvSpPr>
              <a:spLocks/>
            </p:cNvSpPr>
            <p:nvPr/>
          </p:nvSpPr>
          <p:spPr bwMode="auto">
            <a:xfrm>
              <a:off x="6938568" y="-830118"/>
              <a:ext cx="990886" cy="5444236"/>
            </a:xfrm>
            <a:prstGeom prst="roundRect">
              <a:avLst>
                <a:gd name="adj" fmla="val 49824"/>
              </a:avLst>
            </a:prstGeom>
            <a:solidFill>
              <a:schemeClr val="accent4"/>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88" name="AutoShape 18"/>
            <p:cNvSpPr>
              <a:spLocks/>
            </p:cNvSpPr>
            <p:nvPr/>
          </p:nvSpPr>
          <p:spPr bwMode="auto">
            <a:xfrm>
              <a:off x="11010891" y="3609029"/>
              <a:ext cx="969963" cy="968375"/>
            </a:xfrm>
            <a:prstGeom prst="roundRect">
              <a:avLst>
                <a:gd name="adj" fmla="val 49819"/>
              </a:avLst>
            </a:prstGeom>
            <a:solidFill>
              <a:srgbClr val="C8DB7E"/>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89" name="AutoShape 19"/>
            <p:cNvSpPr>
              <a:spLocks/>
            </p:cNvSpPr>
            <p:nvPr/>
          </p:nvSpPr>
          <p:spPr bwMode="auto">
            <a:xfrm>
              <a:off x="11056099" y="3922307"/>
              <a:ext cx="877956" cy="6081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4</a:t>
              </a:r>
              <a:endParaRPr lang="es-ES" sz="2000" dirty="0">
                <a:solidFill>
                  <a:schemeClr val="bg1"/>
                </a:solidFill>
                <a:latin typeface="+mn-lt"/>
                <a:ea typeface="+mn-ea"/>
                <a:cs typeface="Lato" charset="0"/>
              </a:endParaRPr>
            </a:p>
          </p:txBody>
        </p:sp>
        <p:sp>
          <p:nvSpPr>
            <p:cNvPr id="90" name="AutoShape 20"/>
            <p:cNvSpPr>
              <a:spLocks/>
            </p:cNvSpPr>
            <p:nvPr/>
          </p:nvSpPr>
          <p:spPr bwMode="auto">
            <a:xfrm>
              <a:off x="4366635" y="-695376"/>
              <a:ext cx="994530" cy="5309494"/>
            </a:xfrm>
            <a:prstGeom prst="roundRect">
              <a:avLst>
                <a:gd name="adj" fmla="val 49824"/>
              </a:avLst>
            </a:prstGeom>
            <a:solidFill>
              <a:schemeClr val="accent2"/>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1" name="AutoShape 21"/>
            <p:cNvSpPr>
              <a:spLocks/>
            </p:cNvSpPr>
            <p:nvPr/>
          </p:nvSpPr>
          <p:spPr bwMode="auto">
            <a:xfrm>
              <a:off x="10986943" y="657786"/>
              <a:ext cx="968375" cy="968375"/>
            </a:xfrm>
            <a:prstGeom prst="roundRect">
              <a:avLst>
                <a:gd name="adj" fmla="val 49819"/>
              </a:avLst>
            </a:prstGeom>
            <a:solidFill>
              <a:srgbClr val="56C4EC"/>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2" name="AutoShape 22"/>
            <p:cNvSpPr>
              <a:spLocks/>
            </p:cNvSpPr>
            <p:nvPr/>
          </p:nvSpPr>
          <p:spPr bwMode="auto">
            <a:xfrm>
              <a:off x="11035797" y="1108224"/>
              <a:ext cx="850363" cy="3980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2</a:t>
              </a:r>
              <a:endParaRPr lang="es-ES" sz="2000" dirty="0">
                <a:solidFill>
                  <a:schemeClr val="bg1"/>
                </a:solidFill>
                <a:latin typeface="+mn-lt"/>
                <a:ea typeface="+mn-ea"/>
                <a:cs typeface="Lato" charset="0"/>
              </a:endParaRPr>
            </a:p>
          </p:txBody>
        </p:sp>
        <p:sp>
          <p:nvSpPr>
            <p:cNvPr id="93" name="AutoShape 24"/>
            <p:cNvSpPr>
              <a:spLocks/>
            </p:cNvSpPr>
            <p:nvPr/>
          </p:nvSpPr>
          <p:spPr bwMode="auto">
            <a:xfrm>
              <a:off x="5597957" y="-1376362"/>
              <a:ext cx="994530" cy="6005047"/>
            </a:xfrm>
            <a:prstGeom prst="roundRect">
              <a:avLst>
                <a:gd name="adj" fmla="val 49824"/>
              </a:avLst>
            </a:prstGeom>
            <a:solidFill>
              <a:schemeClr val="accent3"/>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4" name="AutoShape 25"/>
            <p:cNvSpPr>
              <a:spLocks/>
            </p:cNvSpPr>
            <p:nvPr/>
          </p:nvSpPr>
          <p:spPr bwMode="auto">
            <a:xfrm>
              <a:off x="11010891" y="2066946"/>
              <a:ext cx="968375" cy="968375"/>
            </a:xfrm>
            <a:prstGeom prst="roundRect">
              <a:avLst>
                <a:gd name="adj" fmla="val 49819"/>
              </a:avLst>
            </a:prstGeom>
            <a:solidFill>
              <a:srgbClr val="8FD8C3"/>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5" name="AutoShape 26"/>
            <p:cNvSpPr>
              <a:spLocks/>
            </p:cNvSpPr>
            <p:nvPr/>
          </p:nvSpPr>
          <p:spPr bwMode="auto">
            <a:xfrm>
              <a:off x="11056101" y="2347456"/>
              <a:ext cx="877953" cy="60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3</a:t>
              </a:r>
              <a:endParaRPr lang="es-ES" sz="2000" dirty="0">
                <a:solidFill>
                  <a:schemeClr val="bg1"/>
                </a:solidFill>
                <a:latin typeface="+mn-lt"/>
                <a:ea typeface="+mn-ea"/>
                <a:cs typeface="Lato" charset="0"/>
              </a:endParaRPr>
            </a:p>
          </p:txBody>
        </p:sp>
        <p:sp>
          <p:nvSpPr>
            <p:cNvPr id="96" name="AutoShape 27"/>
            <p:cNvSpPr>
              <a:spLocks/>
            </p:cNvSpPr>
            <p:nvPr/>
          </p:nvSpPr>
          <p:spPr bwMode="auto">
            <a:xfrm>
              <a:off x="3135313" y="1992146"/>
              <a:ext cx="994530" cy="2621973"/>
            </a:xfrm>
            <a:prstGeom prst="roundRect">
              <a:avLst>
                <a:gd name="adj" fmla="val 49824"/>
              </a:avLst>
            </a:prstGeom>
            <a:solidFill>
              <a:schemeClr val="accent1"/>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7" name="AutoShape 28"/>
            <p:cNvSpPr>
              <a:spLocks/>
            </p:cNvSpPr>
            <p:nvPr/>
          </p:nvSpPr>
          <p:spPr bwMode="auto">
            <a:xfrm>
              <a:off x="11001498" y="-834093"/>
              <a:ext cx="968375" cy="968375"/>
            </a:xfrm>
            <a:prstGeom prst="roundRect">
              <a:avLst>
                <a:gd name="adj" fmla="val 49819"/>
              </a:avLst>
            </a:prstGeom>
            <a:solidFill>
              <a:srgbClr val="8697AF"/>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8" name="AutoShape 29"/>
            <p:cNvSpPr>
              <a:spLocks/>
            </p:cNvSpPr>
            <p:nvPr/>
          </p:nvSpPr>
          <p:spPr bwMode="auto">
            <a:xfrm>
              <a:off x="11046708" y="-612691"/>
              <a:ext cx="877953" cy="6081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1</a:t>
              </a:r>
              <a:endParaRPr lang="es-ES" sz="2000" dirty="0">
                <a:solidFill>
                  <a:schemeClr val="bg1"/>
                </a:solidFill>
                <a:latin typeface="+mn-lt"/>
                <a:ea typeface="+mn-ea"/>
                <a:cs typeface="Lato" charset="0"/>
              </a:endParaRPr>
            </a:p>
          </p:txBody>
        </p:sp>
        <p:sp>
          <p:nvSpPr>
            <p:cNvPr id="99" name="AutoShape 30"/>
            <p:cNvSpPr>
              <a:spLocks/>
            </p:cNvSpPr>
            <p:nvPr/>
          </p:nvSpPr>
          <p:spPr bwMode="auto">
            <a:xfrm>
              <a:off x="8301037" y="520928"/>
              <a:ext cx="976315" cy="4060415"/>
            </a:xfrm>
            <a:prstGeom prst="roundRect">
              <a:avLst>
                <a:gd name="adj" fmla="val 48509"/>
              </a:avLst>
            </a:prstGeom>
            <a:solidFill>
              <a:schemeClr val="accent5"/>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0" name="AutoShape 31"/>
            <p:cNvSpPr>
              <a:spLocks/>
            </p:cNvSpPr>
            <p:nvPr/>
          </p:nvSpPr>
          <p:spPr bwMode="auto">
            <a:xfrm>
              <a:off x="10986943" y="5043716"/>
              <a:ext cx="968375" cy="968375"/>
            </a:xfrm>
            <a:prstGeom prst="roundRect">
              <a:avLst>
                <a:gd name="adj" fmla="val 49819"/>
              </a:avLst>
            </a:prstGeom>
            <a:solidFill>
              <a:srgbClr val="FBB685"/>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1" name="AutoShape 32"/>
            <p:cNvSpPr>
              <a:spLocks/>
            </p:cNvSpPr>
            <p:nvPr/>
          </p:nvSpPr>
          <p:spPr bwMode="auto">
            <a:xfrm>
              <a:off x="11035797" y="5322413"/>
              <a:ext cx="874312" cy="6117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5</a:t>
              </a:r>
              <a:endParaRPr lang="es-ES" sz="2000">
                <a:solidFill>
                  <a:schemeClr val="bg1"/>
                </a:solidFill>
                <a:latin typeface="+mn-lt"/>
                <a:ea typeface="+mn-ea"/>
                <a:cs typeface="Lato" charset="0"/>
              </a:endParaRPr>
            </a:p>
          </p:txBody>
        </p:sp>
      </p:grpSp>
      <p:sp>
        <p:nvSpPr>
          <p:cNvPr id="102" name="TextBox 10"/>
          <p:cNvSpPr txBox="1"/>
          <p:nvPr/>
        </p:nvSpPr>
        <p:spPr bwMode="auto">
          <a:xfrm>
            <a:off x="4875359" y="1336237"/>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Tìm hiểu các kiến thức tổng quan</a:t>
            </a:r>
            <a:endParaRPr lang="en-US" altLang="ko-KR" sz="1600" b="1" dirty="0">
              <a:solidFill>
                <a:schemeClr val="tx1">
                  <a:lumMod val="65000"/>
                  <a:lumOff val="35000"/>
                </a:schemeClr>
              </a:solidFill>
              <a:cs typeface="Arial" pitchFamily="34" charset="0"/>
            </a:endParaRPr>
          </a:p>
        </p:txBody>
      </p:sp>
      <p:sp>
        <p:nvSpPr>
          <p:cNvPr id="103" name="TextBox 10"/>
          <p:cNvSpPr txBox="1"/>
          <p:nvPr/>
        </p:nvSpPr>
        <p:spPr bwMode="auto">
          <a:xfrm>
            <a:off x="4895521" y="2612023"/>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Phân tích và thiết kế cơ sở dữ liệu</a:t>
            </a:r>
            <a:endParaRPr lang="en-US" altLang="ko-KR" sz="1600" b="1" dirty="0">
              <a:solidFill>
                <a:schemeClr val="tx1">
                  <a:lumMod val="65000"/>
                  <a:lumOff val="35000"/>
                </a:schemeClr>
              </a:solidFill>
              <a:cs typeface="Arial" pitchFamily="34" charset="0"/>
            </a:endParaRPr>
          </a:p>
        </p:txBody>
      </p:sp>
      <p:sp>
        <p:nvSpPr>
          <p:cNvPr id="104" name="TextBox 10"/>
          <p:cNvSpPr txBox="1"/>
          <p:nvPr/>
        </p:nvSpPr>
        <p:spPr bwMode="auto">
          <a:xfrm>
            <a:off x="4895521" y="3305596"/>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Các bước cơ bản để thu thập dữ liệu</a:t>
            </a:r>
            <a:endParaRPr lang="en-US" altLang="ko-KR" sz="1600" b="1" dirty="0">
              <a:solidFill>
                <a:schemeClr val="tx1">
                  <a:lumMod val="65000"/>
                  <a:lumOff val="35000"/>
                </a:schemeClr>
              </a:solidFill>
              <a:cs typeface="Arial" pitchFamily="34" charset="0"/>
            </a:endParaRPr>
          </a:p>
        </p:txBody>
      </p:sp>
      <p:sp>
        <p:nvSpPr>
          <p:cNvPr id="105" name="TextBox 10"/>
          <p:cNvSpPr txBox="1"/>
          <p:nvPr/>
        </p:nvSpPr>
        <p:spPr bwMode="auto">
          <a:xfrm>
            <a:off x="4882544" y="3909689"/>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Kết quả sau khi lấy dữ liệu về</a:t>
            </a:r>
            <a:endParaRPr lang="en-US" altLang="ko-KR" sz="1600" b="1" dirty="0">
              <a:solidFill>
                <a:schemeClr val="tx1">
                  <a:lumMod val="65000"/>
                  <a:lumOff val="35000"/>
                </a:schemeClr>
              </a:solidFill>
              <a:cs typeface="Arial" pitchFamily="34" charset="0"/>
            </a:endParaRPr>
          </a:p>
        </p:txBody>
      </p:sp>
      <p:sp>
        <p:nvSpPr>
          <p:cNvPr id="106" name="TextBox 10"/>
          <p:cNvSpPr txBox="1"/>
          <p:nvPr/>
        </p:nvSpPr>
        <p:spPr bwMode="auto">
          <a:xfrm>
            <a:off x="4895521" y="1983013"/>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Các ngôn ngữ và công cụ hỗ trợ</a:t>
            </a:r>
            <a:endParaRPr lang="en-US" altLang="ko-KR" sz="16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03403917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p:nvPr/>
        </p:nvSpPr>
        <p:spPr>
          <a:xfrm>
            <a:off x="1224954" y="557045"/>
            <a:ext cx="360040" cy="33702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7"/>
          <p:cNvSpPr/>
          <p:nvPr/>
        </p:nvSpPr>
        <p:spPr>
          <a:xfrm>
            <a:off x="1226377" y="3478893"/>
            <a:ext cx="357194" cy="35719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21"/>
          <p:cNvSpPr>
            <a:spLocks noChangeAspect="1"/>
          </p:cNvSpPr>
          <p:nvPr/>
        </p:nvSpPr>
        <p:spPr>
          <a:xfrm>
            <a:off x="1198242" y="1978024"/>
            <a:ext cx="413465" cy="41691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Rounded Rectangle 7"/>
          <p:cNvSpPr/>
          <p:nvPr/>
        </p:nvSpPr>
        <p:spPr>
          <a:xfrm>
            <a:off x="7572437" y="497277"/>
            <a:ext cx="263823" cy="456566"/>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FFCE29"/>
              </a:solidFill>
            </a:endParaRPr>
          </a:p>
        </p:txBody>
      </p:sp>
      <p:grpSp>
        <p:nvGrpSpPr>
          <p:cNvPr id="9" name="Group 8"/>
          <p:cNvGrpSpPr/>
          <p:nvPr/>
        </p:nvGrpSpPr>
        <p:grpSpPr>
          <a:xfrm>
            <a:off x="6660232" y="1037936"/>
            <a:ext cx="2088233" cy="863358"/>
            <a:chOff x="803640" y="3362835"/>
            <a:chExt cx="2059657" cy="863358"/>
          </a:xfrm>
        </p:grpSpPr>
        <p:sp>
          <p:nvSpPr>
            <p:cNvPr id="10" name="TextBox 9"/>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11" name="TextBox 10"/>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 name="Group 11"/>
          <p:cNvGrpSpPr/>
          <p:nvPr/>
        </p:nvGrpSpPr>
        <p:grpSpPr>
          <a:xfrm>
            <a:off x="6660232" y="2469466"/>
            <a:ext cx="2088233" cy="863358"/>
            <a:chOff x="803640" y="3362835"/>
            <a:chExt cx="2059657" cy="863358"/>
          </a:xfrm>
        </p:grpSpPr>
        <p:sp>
          <p:nvSpPr>
            <p:cNvPr id="13" name="TextBox 12"/>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14" name="TextBox 13"/>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5" name="Group 14"/>
          <p:cNvGrpSpPr/>
          <p:nvPr/>
        </p:nvGrpSpPr>
        <p:grpSpPr>
          <a:xfrm>
            <a:off x="6660232" y="3940640"/>
            <a:ext cx="2088233" cy="863358"/>
            <a:chOff x="803640" y="3362835"/>
            <a:chExt cx="2059657" cy="863358"/>
          </a:xfrm>
        </p:grpSpPr>
        <p:sp>
          <p:nvSpPr>
            <p:cNvPr id="16" name="TextBox 15"/>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17" name="TextBox 16"/>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8" name="Trapezoid 13"/>
          <p:cNvSpPr/>
          <p:nvPr/>
        </p:nvSpPr>
        <p:spPr>
          <a:xfrm>
            <a:off x="7467827" y="1985387"/>
            <a:ext cx="473043" cy="399986"/>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FFCE29"/>
              </a:solidFill>
            </a:endParaRPr>
          </a:p>
        </p:txBody>
      </p:sp>
      <p:sp>
        <p:nvSpPr>
          <p:cNvPr id="19" name="Rectangle 18"/>
          <p:cNvSpPr/>
          <p:nvPr/>
        </p:nvSpPr>
        <p:spPr>
          <a:xfrm>
            <a:off x="7427683" y="3416917"/>
            <a:ext cx="553330" cy="43963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0" name="Group 19"/>
          <p:cNvGrpSpPr/>
          <p:nvPr/>
        </p:nvGrpSpPr>
        <p:grpSpPr>
          <a:xfrm>
            <a:off x="411438" y="1004370"/>
            <a:ext cx="2088233" cy="863358"/>
            <a:chOff x="803640" y="3362835"/>
            <a:chExt cx="2059657" cy="863358"/>
          </a:xfrm>
        </p:grpSpPr>
        <p:sp>
          <p:nvSpPr>
            <p:cNvPr id="21" name="TextBox 20"/>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2" name="TextBox 21"/>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3" name="Group 22"/>
          <p:cNvGrpSpPr/>
          <p:nvPr/>
        </p:nvGrpSpPr>
        <p:grpSpPr>
          <a:xfrm>
            <a:off x="411438" y="2505239"/>
            <a:ext cx="2088233" cy="863358"/>
            <a:chOff x="803640" y="3362835"/>
            <a:chExt cx="2059657" cy="863358"/>
          </a:xfrm>
        </p:grpSpPr>
        <p:sp>
          <p:nvSpPr>
            <p:cNvPr id="24" name="TextBox 23"/>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5" name="TextBox 24"/>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6" name="Group 25"/>
          <p:cNvGrpSpPr/>
          <p:nvPr/>
        </p:nvGrpSpPr>
        <p:grpSpPr>
          <a:xfrm>
            <a:off x="411438" y="3946384"/>
            <a:ext cx="2088233" cy="863358"/>
            <a:chOff x="803640" y="3362835"/>
            <a:chExt cx="2059657" cy="863358"/>
          </a:xfrm>
        </p:grpSpPr>
        <p:sp>
          <p:nvSpPr>
            <p:cNvPr id="27" name="TextBox 26"/>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8" name="TextBox 27"/>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 name="그림 개체 틀 2">
            <a:extLst>
              <a:ext uri="{FF2B5EF4-FFF2-40B4-BE49-F238E27FC236}">
                <a16:creationId xmlns:a16="http://schemas.microsoft.com/office/drawing/2014/main" xmlns="" id="{F6DDB488-D633-4B47-A064-CDF13D4862A8}"/>
              </a:ext>
            </a:extLst>
          </p:cNvPr>
          <p:cNvSpPr>
            <a:spLocks noGrp="1"/>
          </p:cNvSpPr>
          <p:nvPr>
            <p:ph type="pic" idx="10"/>
          </p:nvPr>
        </p:nvSpPr>
        <p:spPr/>
      </p:sp>
    </p:spTree>
    <p:extLst>
      <p:ext uri="{BB962C8B-B14F-4D97-AF65-F5344CB8AC3E}">
        <p14:creationId xmlns:p14="http://schemas.microsoft.com/office/powerpoint/2010/main" val="7971758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Table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4" name="Table 3"/>
          <p:cNvGraphicFramePr>
            <a:graphicFrameLocks noGrp="1"/>
          </p:cNvGraphicFramePr>
          <p:nvPr>
            <p:extLst>
              <p:ext uri="{D42A27DB-BD31-4B8C-83A1-F6EECF244321}">
                <p14:modId xmlns:p14="http://schemas.microsoft.com/office/powerpoint/2010/main" val="3531640083"/>
              </p:ext>
            </p:extLst>
          </p:nvPr>
        </p:nvGraphicFramePr>
        <p:xfrm>
          <a:off x="755576" y="1289323"/>
          <a:ext cx="7632849" cy="3102064"/>
        </p:xfrm>
        <a:graphic>
          <a:graphicData uri="http://schemas.openxmlformats.org/drawingml/2006/table">
            <a:tbl>
              <a:tblPr firstRow="1" bandRow="1">
                <a:tableStyleId>{5C22544A-7EE6-4342-B048-85BDC9FD1C3A}</a:tableStyleId>
              </a:tblPr>
              <a:tblGrid>
                <a:gridCol w="2592288">
                  <a:extLst>
                    <a:ext uri="{9D8B030D-6E8A-4147-A177-3AD203B41FA5}">
                      <a16:colId xmlns:a16="http://schemas.microsoft.com/office/drawing/2014/main" xmlns="" val="20000"/>
                    </a:ext>
                  </a:extLst>
                </a:gridCol>
                <a:gridCol w="1680187">
                  <a:extLst>
                    <a:ext uri="{9D8B030D-6E8A-4147-A177-3AD203B41FA5}">
                      <a16:colId xmlns:a16="http://schemas.microsoft.com/office/drawing/2014/main" xmlns="" val="20001"/>
                    </a:ext>
                  </a:extLst>
                </a:gridCol>
                <a:gridCol w="1680187">
                  <a:extLst>
                    <a:ext uri="{9D8B030D-6E8A-4147-A177-3AD203B41FA5}">
                      <a16:colId xmlns:a16="http://schemas.microsoft.com/office/drawing/2014/main" xmlns="" val="20002"/>
                    </a:ext>
                  </a:extLst>
                </a:gridCol>
                <a:gridCol w="1680187">
                  <a:extLst>
                    <a:ext uri="{9D8B030D-6E8A-4147-A177-3AD203B41FA5}">
                      <a16:colId xmlns:a16="http://schemas.microsoft.com/office/drawing/2014/main" xmlns="" val="20003"/>
                    </a:ext>
                  </a:extLst>
                </a:gridCol>
              </a:tblGrid>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Your Text  Here</a:t>
                      </a:r>
                      <a:endParaRPr lang="ko-KR" altLang="en-US" sz="1400" b="0" dirty="0">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latinLnBrk="1"/>
                      <a:r>
                        <a:rPr lang="en-US" altLang="ko-KR" sz="1400" b="0" dirty="0">
                          <a:solidFill>
                            <a:schemeClr val="bg1"/>
                          </a:solidFill>
                          <a:latin typeface="+mn-lt"/>
                          <a:cs typeface="Arial" pitchFamily="34" charset="0"/>
                        </a:rPr>
                        <a:t>Content</a:t>
                      </a:r>
                      <a:r>
                        <a:rPr lang="en-US" altLang="ko-KR" sz="1400" b="0" baseline="0" dirty="0">
                          <a:solidFill>
                            <a:schemeClr val="bg1"/>
                          </a:solidFill>
                          <a:latin typeface="+mn-lt"/>
                          <a:cs typeface="Arial" pitchFamily="34" charset="0"/>
                        </a:rPr>
                        <a: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r>
                        <a:rPr lang="en-US" altLang="ko-KR" sz="1400" b="0" baseline="0" dirty="0">
                          <a:solidFill>
                            <a:schemeClr val="bg1"/>
                          </a:solidFill>
                          <a:latin typeface="+mn-lt"/>
                          <a:cs typeface="Arial" pitchFamily="34" charset="0"/>
                        </a:rPr>
                        <a: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r>
                        <a:rPr lang="en-US" altLang="ko-KR" sz="1400" b="0" baseline="0" dirty="0">
                          <a:solidFill>
                            <a:schemeClr val="bg1"/>
                          </a:solidFill>
                          <a:latin typeface="+mn-lt"/>
                          <a:cs typeface="Arial" pitchFamily="34" charset="0"/>
                        </a:rPr>
                        <a: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0000"/>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342038">
                <a:tc>
                  <a:txBody>
                    <a:bodyPr/>
                    <a:lstStyle/>
                    <a:p>
                      <a:pPr latinLnBrk="1"/>
                      <a:endParaRPr lang="ko-KR" altLang="en-US" dirty="0">
                        <a:latin typeface="+mn-lt"/>
                      </a:endParaRPr>
                    </a:p>
                  </a:txBody>
                  <a:tcPr>
                    <a:lnL w="12700" cmpd="sng">
                      <a:noFill/>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  Here</a:t>
                      </a:r>
                      <a:endParaRPr lang="ko-KR" altLang="en-US" sz="1400" b="0" dirty="0">
                        <a:solidFill>
                          <a:schemeClr val="bg1"/>
                        </a:solidFill>
                        <a:latin typeface="+mn-lt"/>
                        <a:cs typeface="Arial" pitchFamily="34" charset="0"/>
                      </a:endParaRPr>
                    </a:p>
                  </a:txBody>
                  <a:tcPr anchor="ctr">
                    <a:lnL w="12700" cmpd="sng">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380766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a:xfrm>
            <a:off x="0" y="699542"/>
            <a:ext cx="9144000" cy="288032"/>
          </a:xfrm>
        </p:spPr>
        <p:txBody>
          <a:bodyPr/>
          <a:lstStyle/>
          <a:p>
            <a:pPr lvl="0"/>
            <a:r>
              <a:rPr lang="en-US" altLang="ko-KR" dirty="0"/>
              <a:t>Insert the title of your subtitle Here</a:t>
            </a:r>
          </a:p>
        </p:txBody>
      </p:sp>
      <p:grpSp>
        <p:nvGrpSpPr>
          <p:cNvPr id="4" name="Group 3"/>
          <p:cNvGrpSpPr/>
          <p:nvPr/>
        </p:nvGrpSpPr>
        <p:grpSpPr>
          <a:xfrm>
            <a:off x="3330498" y="1351488"/>
            <a:ext cx="2486498" cy="3392458"/>
            <a:chOff x="3422056" y="821410"/>
            <a:chExt cx="2486498" cy="3392458"/>
          </a:xfrm>
        </p:grpSpPr>
        <p:sp>
          <p:nvSpPr>
            <p:cNvPr id="5" name="Oval 1"/>
            <p:cNvSpPr/>
            <p:nvPr/>
          </p:nvSpPr>
          <p:spPr>
            <a:xfrm rot="20110090">
              <a:off x="4547567" y="3137124"/>
              <a:ext cx="1067821" cy="1076744"/>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1"/>
            <p:cNvSpPr/>
            <p:nvPr/>
          </p:nvSpPr>
          <p:spPr>
            <a:xfrm rot="20629582">
              <a:off x="3422056" y="2512575"/>
              <a:ext cx="1317398" cy="132840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1"/>
            <p:cNvSpPr/>
            <p:nvPr/>
          </p:nvSpPr>
          <p:spPr>
            <a:xfrm rot="20625983">
              <a:off x="3912780" y="821410"/>
              <a:ext cx="1175566" cy="1185389"/>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Oval 1"/>
            <p:cNvSpPr/>
            <p:nvPr/>
          </p:nvSpPr>
          <p:spPr>
            <a:xfrm rot="20625983">
              <a:off x="4483704" y="1742062"/>
              <a:ext cx="1424850" cy="143675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Rectangle 9"/>
          <p:cNvSpPr/>
          <p:nvPr/>
        </p:nvSpPr>
        <p:spPr>
          <a:xfrm>
            <a:off x="4873148" y="4111843"/>
            <a:ext cx="241903" cy="2264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30"/>
          <p:cNvSpPr/>
          <p:nvPr/>
        </p:nvSpPr>
        <p:spPr>
          <a:xfrm>
            <a:off x="3833690" y="3589947"/>
            <a:ext cx="267387" cy="266606"/>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Oval 7"/>
          <p:cNvSpPr/>
          <p:nvPr/>
        </p:nvSpPr>
        <p:spPr>
          <a:xfrm>
            <a:off x="4267520" y="1817806"/>
            <a:ext cx="282969" cy="2829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9"/>
          <p:cNvSpPr/>
          <p:nvPr/>
        </p:nvSpPr>
        <p:spPr>
          <a:xfrm>
            <a:off x="4904689" y="2790959"/>
            <a:ext cx="399765" cy="39911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3" name="Group 12"/>
          <p:cNvGrpSpPr/>
          <p:nvPr/>
        </p:nvGrpSpPr>
        <p:grpSpPr>
          <a:xfrm>
            <a:off x="6491816" y="3094297"/>
            <a:ext cx="2012740" cy="1661995"/>
            <a:chOff x="6210996" y="1433695"/>
            <a:chExt cx="1712589" cy="1182382"/>
          </a:xfrm>
        </p:grpSpPr>
        <p:sp>
          <p:nvSpPr>
            <p:cNvPr id="14" name="TextBox 13"/>
            <p:cNvSpPr txBox="1"/>
            <p:nvPr/>
          </p:nvSpPr>
          <p:spPr>
            <a:xfrm>
              <a:off x="6210999" y="1433695"/>
              <a:ext cx="1712586" cy="197064"/>
            </a:xfrm>
            <a:prstGeom prst="rect">
              <a:avLst/>
            </a:prstGeom>
            <a:noFill/>
          </p:spPr>
          <p:txBody>
            <a:bodyPr wrap="square" rtlCol="0" anchor="ctr">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5" name="TextBox 14"/>
            <p:cNvSpPr txBox="1"/>
            <p:nvPr/>
          </p:nvSpPr>
          <p:spPr>
            <a:xfrm>
              <a:off x="6210996" y="1630759"/>
              <a:ext cx="1712586" cy="985318"/>
            </a:xfrm>
            <a:prstGeom prst="rect">
              <a:avLst/>
            </a:prstGeom>
            <a:noFill/>
          </p:spPr>
          <p:txBody>
            <a:bodyPr wrap="square" rtlCol="0" anchor="ctr">
              <a:spAutoFit/>
            </a:bodyPr>
            <a:lstStyle/>
            <a:p>
              <a:pPr algn="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bg1"/>
                </a:solidFill>
                <a:cs typeface="Arial" pitchFamily="34" charset="0"/>
              </a:endParaRPr>
            </a:p>
          </p:txBody>
        </p:sp>
      </p:grpSp>
      <p:grpSp>
        <p:nvGrpSpPr>
          <p:cNvPr id="16" name="Group 15"/>
          <p:cNvGrpSpPr/>
          <p:nvPr/>
        </p:nvGrpSpPr>
        <p:grpSpPr>
          <a:xfrm>
            <a:off x="784613" y="1366419"/>
            <a:ext cx="1960863" cy="1661995"/>
            <a:chOff x="6210995" y="1433695"/>
            <a:chExt cx="2129053" cy="1182382"/>
          </a:xfrm>
        </p:grpSpPr>
        <p:sp>
          <p:nvSpPr>
            <p:cNvPr id="17" name="TextBox 16"/>
            <p:cNvSpPr txBox="1"/>
            <p:nvPr/>
          </p:nvSpPr>
          <p:spPr>
            <a:xfrm>
              <a:off x="6210999" y="1433695"/>
              <a:ext cx="2129049" cy="197064"/>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8" name="TextBox 17"/>
            <p:cNvSpPr txBox="1"/>
            <p:nvPr/>
          </p:nvSpPr>
          <p:spPr>
            <a:xfrm>
              <a:off x="6210995" y="1630759"/>
              <a:ext cx="2129049" cy="985318"/>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bg1"/>
                </a:solidFill>
                <a:cs typeface="Arial" pitchFamily="34" charset="0"/>
              </a:endParaRPr>
            </a:p>
          </p:txBody>
        </p:sp>
      </p:grpSp>
      <p:grpSp>
        <p:nvGrpSpPr>
          <p:cNvPr id="19" name="Group 18"/>
          <p:cNvGrpSpPr/>
          <p:nvPr/>
        </p:nvGrpSpPr>
        <p:grpSpPr>
          <a:xfrm>
            <a:off x="6491816" y="1366419"/>
            <a:ext cx="2012740" cy="1661995"/>
            <a:chOff x="6210996" y="1433695"/>
            <a:chExt cx="1712589" cy="1182382"/>
          </a:xfrm>
        </p:grpSpPr>
        <p:sp>
          <p:nvSpPr>
            <p:cNvPr id="20" name="TextBox 19"/>
            <p:cNvSpPr txBox="1"/>
            <p:nvPr/>
          </p:nvSpPr>
          <p:spPr>
            <a:xfrm>
              <a:off x="6210999" y="1433695"/>
              <a:ext cx="1712586" cy="197064"/>
            </a:xfrm>
            <a:prstGeom prst="rect">
              <a:avLst/>
            </a:prstGeom>
            <a:noFill/>
          </p:spPr>
          <p:txBody>
            <a:bodyPr wrap="square" rtlCol="0" anchor="ctr">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1" name="TextBox 20"/>
            <p:cNvSpPr txBox="1"/>
            <p:nvPr/>
          </p:nvSpPr>
          <p:spPr>
            <a:xfrm>
              <a:off x="6210996" y="1630759"/>
              <a:ext cx="1712586" cy="985318"/>
            </a:xfrm>
            <a:prstGeom prst="rect">
              <a:avLst/>
            </a:prstGeom>
            <a:noFill/>
          </p:spPr>
          <p:txBody>
            <a:bodyPr wrap="square" rtlCol="0" anchor="ctr">
              <a:spAutoFit/>
            </a:bodyPr>
            <a:lstStyle/>
            <a:p>
              <a:pPr algn="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bg1"/>
                </a:solidFill>
                <a:cs typeface="Arial" pitchFamily="34" charset="0"/>
              </a:endParaRPr>
            </a:p>
          </p:txBody>
        </p:sp>
      </p:grpSp>
      <p:grpSp>
        <p:nvGrpSpPr>
          <p:cNvPr id="22" name="Group 21"/>
          <p:cNvGrpSpPr/>
          <p:nvPr/>
        </p:nvGrpSpPr>
        <p:grpSpPr>
          <a:xfrm>
            <a:off x="745084" y="3094297"/>
            <a:ext cx="2000392" cy="1661995"/>
            <a:chOff x="6210995" y="1433695"/>
            <a:chExt cx="2064894" cy="1182382"/>
          </a:xfrm>
        </p:grpSpPr>
        <p:sp>
          <p:nvSpPr>
            <p:cNvPr id="23" name="TextBox 22"/>
            <p:cNvSpPr txBox="1"/>
            <p:nvPr/>
          </p:nvSpPr>
          <p:spPr>
            <a:xfrm>
              <a:off x="6210995" y="1433695"/>
              <a:ext cx="2064894" cy="197064"/>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4" name="TextBox 23"/>
            <p:cNvSpPr txBox="1"/>
            <p:nvPr/>
          </p:nvSpPr>
          <p:spPr>
            <a:xfrm>
              <a:off x="6210995" y="1630759"/>
              <a:ext cx="2064894" cy="985318"/>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19742677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개체 틀 8">
            <a:extLst>
              <a:ext uri="{FF2B5EF4-FFF2-40B4-BE49-F238E27FC236}">
                <a16:creationId xmlns:a16="http://schemas.microsoft.com/office/drawing/2014/main" xmlns="" id="{BB70536B-FFA6-43AC-99A6-AC07FBF92FF9}"/>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6687" r="26687"/>
          <a:stretch>
            <a:fillRect/>
          </a:stretch>
        </p:blipFill>
        <p:spPr/>
      </p:pic>
      <p:sp>
        <p:nvSpPr>
          <p:cNvPr id="5" name="Rectangle 4"/>
          <p:cNvSpPr/>
          <p:nvPr/>
        </p:nvSpPr>
        <p:spPr>
          <a:xfrm>
            <a:off x="363283" y="1419622"/>
            <a:ext cx="1800200"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399287" y="1674028"/>
            <a:ext cx="1728192" cy="1297826"/>
            <a:chOff x="803640" y="3297699"/>
            <a:chExt cx="2059657" cy="1297826"/>
          </a:xfrm>
        </p:grpSpPr>
        <p:sp>
          <p:nvSpPr>
            <p:cNvPr id="7" name="TextBox 6"/>
            <p:cNvSpPr txBox="1"/>
            <p:nvPr/>
          </p:nvSpPr>
          <p:spPr>
            <a:xfrm>
              <a:off x="803640" y="3579862"/>
              <a:ext cx="2059657" cy="1015663"/>
            </a:xfrm>
            <a:prstGeom prst="rect">
              <a:avLst/>
            </a:prstGeom>
            <a:no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8" name="TextBox 7"/>
            <p:cNvSpPr txBox="1"/>
            <p:nvPr/>
          </p:nvSpPr>
          <p:spPr>
            <a:xfrm>
              <a:off x="803640" y="3297699"/>
              <a:ext cx="2059657"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0" name="Group 9"/>
          <p:cNvGrpSpPr/>
          <p:nvPr/>
        </p:nvGrpSpPr>
        <p:grpSpPr>
          <a:xfrm>
            <a:off x="5220072" y="1226402"/>
            <a:ext cx="1512168" cy="1417356"/>
            <a:chOff x="803640" y="3362835"/>
            <a:chExt cx="2059657" cy="1417356"/>
          </a:xfrm>
        </p:grpSpPr>
        <p:sp>
          <p:nvSpPr>
            <p:cNvPr id="11" name="TextBox 10"/>
            <p:cNvSpPr txBox="1"/>
            <p:nvPr/>
          </p:nvSpPr>
          <p:spPr>
            <a:xfrm>
              <a:off x="803640" y="3579862"/>
              <a:ext cx="205965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2" name="TextBox 11"/>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3" name="Group 12"/>
          <p:cNvGrpSpPr/>
          <p:nvPr/>
        </p:nvGrpSpPr>
        <p:grpSpPr>
          <a:xfrm>
            <a:off x="7164288" y="1226402"/>
            <a:ext cx="1512168" cy="1417356"/>
            <a:chOff x="803640" y="3362835"/>
            <a:chExt cx="2059657" cy="1417356"/>
          </a:xfrm>
        </p:grpSpPr>
        <p:sp>
          <p:nvSpPr>
            <p:cNvPr id="14" name="TextBox 13"/>
            <p:cNvSpPr txBox="1"/>
            <p:nvPr/>
          </p:nvSpPr>
          <p:spPr>
            <a:xfrm>
              <a:off x="803640" y="3579862"/>
              <a:ext cx="205965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5" name="TextBox 14"/>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6" name="Group 15"/>
          <p:cNvGrpSpPr/>
          <p:nvPr/>
        </p:nvGrpSpPr>
        <p:grpSpPr>
          <a:xfrm>
            <a:off x="5220072" y="3314634"/>
            <a:ext cx="1512168" cy="1417356"/>
            <a:chOff x="803640" y="3362835"/>
            <a:chExt cx="2059657" cy="1417356"/>
          </a:xfrm>
        </p:grpSpPr>
        <p:sp>
          <p:nvSpPr>
            <p:cNvPr id="17" name="TextBox 16"/>
            <p:cNvSpPr txBox="1"/>
            <p:nvPr/>
          </p:nvSpPr>
          <p:spPr>
            <a:xfrm>
              <a:off x="803640" y="3579862"/>
              <a:ext cx="205965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8" name="TextBox 17"/>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9" name="Group 18"/>
          <p:cNvGrpSpPr/>
          <p:nvPr/>
        </p:nvGrpSpPr>
        <p:grpSpPr>
          <a:xfrm>
            <a:off x="7164288" y="3314634"/>
            <a:ext cx="1512168" cy="1417356"/>
            <a:chOff x="803640" y="3362835"/>
            <a:chExt cx="2059657" cy="1417356"/>
          </a:xfrm>
        </p:grpSpPr>
        <p:sp>
          <p:nvSpPr>
            <p:cNvPr id="20" name="TextBox 19"/>
            <p:cNvSpPr txBox="1"/>
            <p:nvPr/>
          </p:nvSpPr>
          <p:spPr>
            <a:xfrm>
              <a:off x="803640" y="3579862"/>
              <a:ext cx="205965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1" name="TextBox 20"/>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4" name="Rectangle 9"/>
          <p:cNvSpPr/>
          <p:nvPr/>
        </p:nvSpPr>
        <p:spPr>
          <a:xfrm>
            <a:off x="5782167" y="2829229"/>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5" name="Oval 7"/>
          <p:cNvSpPr/>
          <p:nvPr/>
        </p:nvSpPr>
        <p:spPr>
          <a:xfrm>
            <a:off x="5770033" y="739133"/>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6" name="Oval 21"/>
          <p:cNvSpPr>
            <a:spLocks noChangeAspect="1"/>
          </p:cNvSpPr>
          <p:nvPr/>
        </p:nvSpPr>
        <p:spPr>
          <a:xfrm>
            <a:off x="7691824" y="714798"/>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7" name="Oval 7"/>
          <p:cNvSpPr/>
          <p:nvPr/>
        </p:nvSpPr>
        <p:spPr>
          <a:xfrm>
            <a:off x="7714249" y="2804697"/>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Tree>
    <p:extLst>
      <p:ext uri="{BB962C8B-B14F-4D97-AF65-F5344CB8AC3E}">
        <p14:creationId xmlns:p14="http://schemas.microsoft.com/office/powerpoint/2010/main" val="12485738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Rectangle 3"/>
          <p:cNvSpPr/>
          <p:nvPr/>
        </p:nvSpPr>
        <p:spPr>
          <a:xfrm>
            <a:off x="2484432" y="1672938"/>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ectangle 4"/>
          <p:cNvSpPr/>
          <p:nvPr/>
        </p:nvSpPr>
        <p:spPr>
          <a:xfrm>
            <a:off x="2484432" y="4515974"/>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2491865" y="1343795"/>
            <a:ext cx="2296823" cy="276999"/>
          </a:xfrm>
          <a:prstGeom prst="rect">
            <a:avLst/>
          </a:prstGeom>
          <a:solidFill>
            <a:schemeClr val="accent2"/>
          </a:solid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7" name="TextBox 6"/>
          <p:cNvSpPr txBox="1"/>
          <p:nvPr/>
        </p:nvSpPr>
        <p:spPr>
          <a:xfrm>
            <a:off x="2556440" y="1794086"/>
            <a:ext cx="5903992" cy="2677656"/>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Easy to change colors, photos and Text. I hope and I believe that this Template will your Time, Money and Reputation. You can simply impress your audience and add a unique zing and appeal to your Presentations. You can simply impress your audience and add a unique zing and appeal to your Presentations.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spTree>
    <p:extLst>
      <p:ext uri="{BB962C8B-B14F-4D97-AF65-F5344CB8AC3E}">
        <p14:creationId xmlns:p14="http://schemas.microsoft.com/office/powerpoint/2010/main" val="8415485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11" name="Rectangle 10"/>
          <p:cNvSpPr/>
          <p:nvPr/>
        </p:nvSpPr>
        <p:spPr>
          <a:xfrm>
            <a:off x="1517965" y="1094900"/>
            <a:ext cx="7518531" cy="3853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p:nvSpPr>
        <p:spPr>
          <a:xfrm>
            <a:off x="2483768" y="1672930"/>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2483768" y="4515966"/>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TextBox 13"/>
          <p:cNvSpPr txBox="1"/>
          <p:nvPr/>
        </p:nvSpPr>
        <p:spPr>
          <a:xfrm>
            <a:off x="2491201" y="1343787"/>
            <a:ext cx="2296823" cy="276999"/>
          </a:xfrm>
          <a:prstGeom prst="rect">
            <a:avLst/>
          </a:prstGeom>
          <a:solidFill>
            <a:schemeClr val="accent2"/>
          </a:solidFill>
        </p:spPr>
        <p:txBody>
          <a:bodyPr wrap="square" rtlCol="0" anchor="ctr">
            <a:spAutoFit/>
          </a:bodyPr>
          <a:lstStyle/>
          <a:p>
            <a:r>
              <a:rPr lang="en-US" altLang="ko-KR" sz="1200" b="1" dirty="0">
                <a:solidFill>
                  <a:schemeClr val="bg1"/>
                </a:solidFill>
                <a:ea typeface="+mj-ea"/>
                <a:cs typeface="Arial" pitchFamily="34" charset="0"/>
              </a:rPr>
              <a:t>Your Text  Here</a:t>
            </a:r>
            <a:endParaRPr lang="ko-KR" altLang="en-US" sz="1200" b="1" dirty="0">
              <a:solidFill>
                <a:schemeClr val="bg1"/>
              </a:solidFill>
              <a:ea typeface="+mj-ea"/>
              <a:cs typeface="Arial" pitchFamily="34" charset="0"/>
            </a:endParaRPr>
          </a:p>
        </p:txBody>
      </p:sp>
      <p:sp>
        <p:nvSpPr>
          <p:cNvPr id="15" name="TextBox 14"/>
          <p:cNvSpPr txBox="1"/>
          <p:nvPr/>
        </p:nvSpPr>
        <p:spPr>
          <a:xfrm>
            <a:off x="2555776" y="1794078"/>
            <a:ext cx="2736304" cy="2677656"/>
          </a:xfrm>
          <a:prstGeom prst="rect">
            <a:avLst/>
          </a:prstGeom>
          <a:noFill/>
        </p:spPr>
        <p:txBody>
          <a:bodyPr wrap="square" rtlCol="0" anchor="ctr">
            <a:spAutoFit/>
          </a:bodyPr>
          <a:lstStyle/>
          <a:p>
            <a:r>
              <a:rPr lang="en-US" altLang="ko-KR" sz="1200" dirty="0">
                <a:solidFill>
                  <a:schemeClr val="tx1">
                    <a:lumMod val="75000"/>
                    <a:lumOff val="25000"/>
                  </a:schemeClr>
                </a:solidFill>
                <a:ea typeface="+mj-ea"/>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a:t>
            </a:r>
          </a:p>
          <a:p>
            <a:endParaRPr lang="en-US" altLang="ko-KR" sz="1200" dirty="0">
              <a:solidFill>
                <a:schemeClr val="tx1">
                  <a:lumMod val="75000"/>
                  <a:lumOff val="25000"/>
                </a:schemeClr>
              </a:solidFill>
              <a:ea typeface="+mj-ea"/>
              <a:cs typeface="Arial" pitchFamily="34" charset="0"/>
            </a:endParaRPr>
          </a:p>
          <a:p>
            <a:r>
              <a:rPr lang="en-US" altLang="ko-KR" sz="1200" dirty="0">
                <a:solidFill>
                  <a:schemeClr val="tx1">
                    <a:lumMod val="75000"/>
                    <a:lumOff val="25000"/>
                  </a:schemeClr>
                </a:solidFill>
                <a:ea typeface="+mj-ea"/>
                <a:cs typeface="Arial" pitchFamily="34" charset="0"/>
              </a:rPr>
              <a:t>You can simply impress your audience and add a unique zing and appeal to your Presentations. Easy to change colors, photos and Text. </a:t>
            </a:r>
          </a:p>
        </p:txBody>
      </p:sp>
      <p:sp>
        <p:nvSpPr>
          <p:cNvPr id="16" name="TextBox 15"/>
          <p:cNvSpPr txBox="1"/>
          <p:nvPr/>
        </p:nvSpPr>
        <p:spPr>
          <a:xfrm>
            <a:off x="5507772" y="1343786"/>
            <a:ext cx="2296823" cy="276999"/>
          </a:xfrm>
          <a:prstGeom prst="rect">
            <a:avLst/>
          </a:prstGeom>
          <a:solidFill>
            <a:schemeClr val="accent4"/>
          </a:solidFill>
        </p:spPr>
        <p:txBody>
          <a:bodyPr wrap="square" rtlCol="0" anchor="ctr">
            <a:spAutoFit/>
          </a:bodyPr>
          <a:lstStyle/>
          <a:p>
            <a:r>
              <a:rPr lang="en-US" altLang="ko-KR" sz="1200" b="1" dirty="0">
                <a:solidFill>
                  <a:schemeClr val="bg1"/>
                </a:solidFill>
                <a:ea typeface="+mj-ea"/>
                <a:cs typeface="Arial" pitchFamily="34" charset="0"/>
              </a:rPr>
              <a:t>Your Text  Here</a:t>
            </a:r>
            <a:endParaRPr lang="ko-KR" altLang="en-US" sz="1200" b="1" dirty="0">
              <a:solidFill>
                <a:schemeClr val="bg1"/>
              </a:solidFill>
              <a:ea typeface="+mj-ea"/>
              <a:cs typeface="Arial" pitchFamily="34" charset="0"/>
            </a:endParaRPr>
          </a:p>
        </p:txBody>
      </p:sp>
      <p:sp>
        <p:nvSpPr>
          <p:cNvPr id="17" name="TextBox 16"/>
          <p:cNvSpPr txBox="1"/>
          <p:nvPr/>
        </p:nvSpPr>
        <p:spPr>
          <a:xfrm>
            <a:off x="5507772" y="1845025"/>
            <a:ext cx="2736304" cy="2677656"/>
          </a:xfrm>
          <a:prstGeom prst="rect">
            <a:avLst/>
          </a:prstGeom>
          <a:noFill/>
        </p:spPr>
        <p:txBody>
          <a:bodyPr wrap="square" rtlCol="0">
            <a:spAutoFit/>
          </a:bodyPr>
          <a:lstStyle/>
          <a:p>
            <a:r>
              <a:rPr lang="en-US" altLang="ko-KR" sz="1200" dirty="0">
                <a:solidFill>
                  <a:schemeClr val="tx1">
                    <a:lumMod val="75000"/>
                    <a:lumOff val="25000"/>
                  </a:schemeClr>
                </a:solidFill>
                <a:ea typeface="+mj-ea"/>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a:t>
            </a:r>
          </a:p>
          <a:p>
            <a:endParaRPr lang="en-US" altLang="ko-KR" sz="1200" dirty="0">
              <a:solidFill>
                <a:schemeClr val="tx1">
                  <a:lumMod val="75000"/>
                  <a:lumOff val="25000"/>
                </a:schemeClr>
              </a:solidFill>
              <a:ea typeface="+mj-ea"/>
              <a:cs typeface="Arial" pitchFamily="34" charset="0"/>
            </a:endParaRPr>
          </a:p>
          <a:p>
            <a:r>
              <a:rPr lang="en-US" altLang="ko-KR" sz="1200" dirty="0">
                <a:solidFill>
                  <a:schemeClr val="tx1">
                    <a:lumMod val="75000"/>
                    <a:lumOff val="25000"/>
                  </a:schemeClr>
                </a:solidFill>
                <a:ea typeface="+mj-ea"/>
                <a:cs typeface="Arial" pitchFamily="34" charset="0"/>
              </a:rPr>
              <a:t>You can simply impress your audience and add a unique zing and appeal to your Presentations. Easy to change colors, photos and Text. </a:t>
            </a:r>
          </a:p>
        </p:txBody>
      </p:sp>
    </p:spTree>
    <p:extLst>
      <p:ext uri="{BB962C8B-B14F-4D97-AF65-F5344CB8AC3E}">
        <p14:creationId xmlns:p14="http://schemas.microsoft.com/office/powerpoint/2010/main" val="10696024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59C60A8D-86AA-4F5A-936A-86D589EA22AD}"/>
              </a:ext>
            </a:extLst>
          </p:cNvPr>
          <p:cNvSpPr>
            <a:spLocks noGrp="1"/>
          </p:cNvSpPr>
          <p:nvPr>
            <p:ph type="body" sz="quarter" idx="10"/>
          </p:nvPr>
        </p:nvSpPr>
        <p:spPr/>
        <p:txBody>
          <a:bodyPr/>
          <a:lstStyle/>
          <a:p>
            <a:r>
              <a:rPr lang="en-US" altLang="ko-KR" dirty="0"/>
              <a:t>Fully Editable Shapes</a:t>
            </a:r>
          </a:p>
        </p:txBody>
      </p:sp>
      <p:grpSp>
        <p:nvGrpSpPr>
          <p:cNvPr id="5" name="Group 3">
            <a:extLst>
              <a:ext uri="{FF2B5EF4-FFF2-40B4-BE49-F238E27FC236}">
                <a16:creationId xmlns:a16="http://schemas.microsoft.com/office/drawing/2014/main" xmlns="" id="{55AA9BBE-C8F7-4448-95BE-DDF1DD95D077}"/>
              </a:ext>
            </a:extLst>
          </p:cNvPr>
          <p:cNvGrpSpPr/>
          <p:nvPr/>
        </p:nvGrpSpPr>
        <p:grpSpPr>
          <a:xfrm>
            <a:off x="1403648" y="1131590"/>
            <a:ext cx="2486498" cy="3392458"/>
            <a:chOff x="3422056" y="821410"/>
            <a:chExt cx="2486498" cy="3392458"/>
          </a:xfrm>
          <a:solidFill>
            <a:schemeClr val="accent2">
              <a:lumMod val="40000"/>
              <a:lumOff val="60000"/>
            </a:schemeClr>
          </a:solidFill>
        </p:grpSpPr>
        <p:sp>
          <p:nvSpPr>
            <p:cNvPr id="6" name="Oval 1">
              <a:extLst>
                <a:ext uri="{FF2B5EF4-FFF2-40B4-BE49-F238E27FC236}">
                  <a16:creationId xmlns:a16="http://schemas.microsoft.com/office/drawing/2014/main" xmlns="" id="{FE5F7BB7-AE52-47AF-9AAD-E6A701B4B691}"/>
                </a:ext>
              </a:extLst>
            </p:cNvPr>
            <p:cNvSpPr/>
            <p:nvPr/>
          </p:nvSpPr>
          <p:spPr>
            <a:xfrm rot="20110090">
              <a:off x="4547567" y="3137124"/>
              <a:ext cx="1067821" cy="1076744"/>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1">
              <a:extLst>
                <a:ext uri="{FF2B5EF4-FFF2-40B4-BE49-F238E27FC236}">
                  <a16:creationId xmlns:a16="http://schemas.microsoft.com/office/drawing/2014/main" xmlns="" id="{CECD0CD6-AC7E-4C06-BCA4-A237C64B0DB0}"/>
                </a:ext>
              </a:extLst>
            </p:cNvPr>
            <p:cNvSpPr/>
            <p:nvPr/>
          </p:nvSpPr>
          <p:spPr>
            <a:xfrm rot="20629582">
              <a:off x="3422056" y="2512575"/>
              <a:ext cx="1317398" cy="132840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1">
              <a:extLst>
                <a:ext uri="{FF2B5EF4-FFF2-40B4-BE49-F238E27FC236}">
                  <a16:creationId xmlns:a16="http://schemas.microsoft.com/office/drawing/2014/main" xmlns="" id="{1B6F082E-054B-40F5-8EB0-9D8B40C75716}"/>
                </a:ext>
              </a:extLst>
            </p:cNvPr>
            <p:cNvSpPr/>
            <p:nvPr/>
          </p:nvSpPr>
          <p:spPr>
            <a:xfrm rot="20625983">
              <a:off x="3912780" y="821410"/>
              <a:ext cx="1175566" cy="1185389"/>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Oval 1">
              <a:extLst>
                <a:ext uri="{FF2B5EF4-FFF2-40B4-BE49-F238E27FC236}">
                  <a16:creationId xmlns:a16="http://schemas.microsoft.com/office/drawing/2014/main" xmlns="" id="{EEBB977D-5CAB-4D59-AECD-9069EF4FEF4B}"/>
                </a:ext>
              </a:extLst>
            </p:cNvPr>
            <p:cNvSpPr/>
            <p:nvPr/>
          </p:nvSpPr>
          <p:spPr>
            <a:xfrm rot="20625983">
              <a:off x="4483704" y="1742062"/>
              <a:ext cx="1424850" cy="143675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Rectangle 9">
            <a:extLst>
              <a:ext uri="{FF2B5EF4-FFF2-40B4-BE49-F238E27FC236}">
                <a16:creationId xmlns:a16="http://schemas.microsoft.com/office/drawing/2014/main" xmlns="" id="{6A0D8788-2CF3-4594-A41D-F73B28004B1B}"/>
              </a:ext>
            </a:extLst>
          </p:cNvPr>
          <p:cNvSpPr/>
          <p:nvPr/>
        </p:nvSpPr>
        <p:spPr>
          <a:xfrm>
            <a:off x="2946298" y="3891945"/>
            <a:ext cx="241903" cy="2264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30">
            <a:extLst>
              <a:ext uri="{FF2B5EF4-FFF2-40B4-BE49-F238E27FC236}">
                <a16:creationId xmlns:a16="http://schemas.microsoft.com/office/drawing/2014/main" xmlns="" id="{1E1C5E24-7CE8-4EF6-B5FD-0B7B91DFE9BC}"/>
              </a:ext>
            </a:extLst>
          </p:cNvPr>
          <p:cNvSpPr/>
          <p:nvPr/>
        </p:nvSpPr>
        <p:spPr>
          <a:xfrm>
            <a:off x="1906840" y="3370049"/>
            <a:ext cx="267387" cy="266606"/>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Oval 7">
            <a:extLst>
              <a:ext uri="{FF2B5EF4-FFF2-40B4-BE49-F238E27FC236}">
                <a16:creationId xmlns:a16="http://schemas.microsoft.com/office/drawing/2014/main" xmlns="" id="{B15D08C8-EF25-472E-BCC2-8988A209963C}"/>
              </a:ext>
            </a:extLst>
          </p:cNvPr>
          <p:cNvSpPr/>
          <p:nvPr/>
        </p:nvSpPr>
        <p:spPr>
          <a:xfrm>
            <a:off x="2340670" y="1597908"/>
            <a:ext cx="282969" cy="2829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9">
            <a:extLst>
              <a:ext uri="{FF2B5EF4-FFF2-40B4-BE49-F238E27FC236}">
                <a16:creationId xmlns:a16="http://schemas.microsoft.com/office/drawing/2014/main" xmlns="" id="{DF6D0D39-DD52-411F-86FB-1BD5717D0D31}"/>
              </a:ext>
            </a:extLst>
          </p:cNvPr>
          <p:cNvSpPr/>
          <p:nvPr/>
        </p:nvSpPr>
        <p:spPr>
          <a:xfrm>
            <a:off x="2977839" y="2571061"/>
            <a:ext cx="399765" cy="39911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4" name="그룹 13">
            <a:extLst>
              <a:ext uri="{FF2B5EF4-FFF2-40B4-BE49-F238E27FC236}">
                <a16:creationId xmlns:a16="http://schemas.microsoft.com/office/drawing/2014/main" xmlns="" id="{82682CF5-54AB-4A9E-A305-42DCAB6F1EAF}"/>
              </a:ext>
            </a:extLst>
          </p:cNvPr>
          <p:cNvGrpSpPr/>
          <p:nvPr/>
        </p:nvGrpSpPr>
        <p:grpSpPr>
          <a:xfrm>
            <a:off x="4902181" y="3384940"/>
            <a:ext cx="2867454" cy="2214998"/>
            <a:chOff x="3023754" y="3403834"/>
            <a:chExt cx="2867454" cy="2214998"/>
          </a:xfrm>
          <a:solidFill>
            <a:schemeClr val="accent1">
              <a:lumMod val="20000"/>
              <a:lumOff val="80000"/>
            </a:schemeClr>
          </a:solidFill>
        </p:grpSpPr>
        <p:sp>
          <p:nvSpPr>
            <p:cNvPr id="15" name="Trapezoid 33">
              <a:extLst>
                <a:ext uri="{FF2B5EF4-FFF2-40B4-BE49-F238E27FC236}">
                  <a16:creationId xmlns:a16="http://schemas.microsoft.com/office/drawing/2014/main" xmlns="" id="{1DDB7891-65CB-480B-BBBD-45842B8E1422}"/>
                </a:ext>
              </a:extLst>
            </p:cNvPr>
            <p:cNvSpPr/>
            <p:nvPr/>
          </p:nvSpPr>
          <p:spPr>
            <a:xfrm>
              <a:off x="3965894" y="3403834"/>
              <a:ext cx="914400" cy="1739666"/>
            </a:xfrm>
            <a:custGeom>
              <a:avLst/>
              <a:gdLst>
                <a:gd name="connsiteX0" fmla="*/ 0 w 914400"/>
                <a:gd name="connsiteY0" fmla="*/ 1739666 h 1739666"/>
                <a:gd name="connsiteX1" fmla="*/ 260357 w 914400"/>
                <a:gd name="connsiteY1" fmla="*/ 0 h 1739666"/>
                <a:gd name="connsiteX2" fmla="*/ 654043 w 914400"/>
                <a:gd name="connsiteY2" fmla="*/ 0 h 1739666"/>
                <a:gd name="connsiteX3" fmla="*/ 914400 w 914400"/>
                <a:gd name="connsiteY3" fmla="*/ 1739666 h 1739666"/>
                <a:gd name="connsiteX4" fmla="*/ 0 w 914400"/>
                <a:gd name="connsiteY4" fmla="*/ 1739666 h 1739666"/>
                <a:gd name="connsiteX0" fmla="*/ 0 w 914400"/>
                <a:gd name="connsiteY0" fmla="*/ 1739666 h 1739666"/>
                <a:gd name="connsiteX1" fmla="*/ 260357 w 914400"/>
                <a:gd name="connsiteY1" fmla="*/ 0 h 1739666"/>
                <a:gd name="connsiteX2" fmla="*/ 502739 w 914400"/>
                <a:gd name="connsiteY2" fmla="*/ 142448 h 1739666"/>
                <a:gd name="connsiteX3" fmla="*/ 654043 w 914400"/>
                <a:gd name="connsiteY3" fmla="*/ 0 h 1739666"/>
                <a:gd name="connsiteX4" fmla="*/ 914400 w 914400"/>
                <a:gd name="connsiteY4" fmla="*/ 1739666 h 1739666"/>
                <a:gd name="connsiteX5" fmla="*/ 0 w 914400"/>
                <a:gd name="connsiteY5" fmla="*/ 1739666 h 173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1739666">
                  <a:moveTo>
                    <a:pt x="0" y="1739666"/>
                  </a:moveTo>
                  <a:lnTo>
                    <a:pt x="260357" y="0"/>
                  </a:lnTo>
                  <a:cubicBezTo>
                    <a:pt x="311996" y="-225"/>
                    <a:pt x="451100" y="142673"/>
                    <a:pt x="502739" y="142448"/>
                  </a:cubicBezTo>
                  <a:lnTo>
                    <a:pt x="654043" y="0"/>
                  </a:lnTo>
                  <a:lnTo>
                    <a:pt x="914400" y="1739666"/>
                  </a:lnTo>
                  <a:lnTo>
                    <a:pt x="0" y="17396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Chord 39">
              <a:extLst>
                <a:ext uri="{FF2B5EF4-FFF2-40B4-BE49-F238E27FC236}">
                  <a16:creationId xmlns:a16="http://schemas.microsoft.com/office/drawing/2014/main" xmlns="" id="{820D0A59-B644-4CAB-85A0-D0DBA0F5BCBC}"/>
                </a:ext>
              </a:extLst>
            </p:cNvPr>
            <p:cNvSpPr/>
            <p:nvPr/>
          </p:nvSpPr>
          <p:spPr>
            <a:xfrm>
              <a:off x="3269506" y="4673600"/>
              <a:ext cx="914400" cy="914400"/>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Chord 40">
              <a:extLst>
                <a:ext uri="{FF2B5EF4-FFF2-40B4-BE49-F238E27FC236}">
                  <a16:creationId xmlns:a16="http://schemas.microsoft.com/office/drawing/2014/main" xmlns="" id="{5B07356D-AC18-42BE-9AE9-F2C5C62990C0}"/>
                </a:ext>
              </a:extLst>
            </p:cNvPr>
            <p:cNvSpPr/>
            <p:nvPr/>
          </p:nvSpPr>
          <p:spPr>
            <a:xfrm>
              <a:off x="4321538" y="4501320"/>
              <a:ext cx="1117512" cy="1117512"/>
            </a:xfrm>
            <a:prstGeom prst="chord">
              <a:avLst>
                <a:gd name="adj1" fmla="val 10342302"/>
                <a:gd name="adj2" fmla="val 6558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Chord 41">
              <a:extLst>
                <a:ext uri="{FF2B5EF4-FFF2-40B4-BE49-F238E27FC236}">
                  <a16:creationId xmlns:a16="http://schemas.microsoft.com/office/drawing/2014/main" xmlns="" id="{70DE1B67-17D6-445C-BF17-04630FEF1605}"/>
                </a:ext>
              </a:extLst>
            </p:cNvPr>
            <p:cNvSpPr/>
            <p:nvPr/>
          </p:nvSpPr>
          <p:spPr>
            <a:xfrm>
              <a:off x="3726496" y="4402596"/>
              <a:ext cx="1010970" cy="1010970"/>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Chord 42">
              <a:extLst>
                <a:ext uri="{FF2B5EF4-FFF2-40B4-BE49-F238E27FC236}">
                  <a16:creationId xmlns:a16="http://schemas.microsoft.com/office/drawing/2014/main" xmlns="" id="{2B38D50F-1729-4A84-BAB1-59128A2E98AE}"/>
                </a:ext>
              </a:extLst>
            </p:cNvPr>
            <p:cNvSpPr/>
            <p:nvPr/>
          </p:nvSpPr>
          <p:spPr>
            <a:xfrm>
              <a:off x="5109845" y="4752818"/>
              <a:ext cx="781363" cy="781363"/>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Chord 43">
              <a:extLst>
                <a:ext uri="{FF2B5EF4-FFF2-40B4-BE49-F238E27FC236}">
                  <a16:creationId xmlns:a16="http://schemas.microsoft.com/office/drawing/2014/main" xmlns="" id="{4CB6A865-10B9-4902-9764-A37F083EE802}"/>
                </a:ext>
              </a:extLst>
            </p:cNvPr>
            <p:cNvSpPr/>
            <p:nvPr/>
          </p:nvSpPr>
          <p:spPr>
            <a:xfrm>
              <a:off x="3023754" y="4873433"/>
              <a:ext cx="540133" cy="540133"/>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1" name="Group 34">
            <a:extLst>
              <a:ext uri="{FF2B5EF4-FFF2-40B4-BE49-F238E27FC236}">
                <a16:creationId xmlns:a16="http://schemas.microsoft.com/office/drawing/2014/main" xmlns="" id="{0D6F562F-8BBD-43BC-A734-B145B016565A}"/>
              </a:ext>
            </a:extLst>
          </p:cNvPr>
          <p:cNvGrpSpPr/>
          <p:nvPr/>
        </p:nvGrpSpPr>
        <p:grpSpPr>
          <a:xfrm>
            <a:off x="5658415" y="1264356"/>
            <a:ext cx="1304431" cy="2461875"/>
            <a:chOff x="3779988" y="1298141"/>
            <a:chExt cx="1304431" cy="2461875"/>
          </a:xfrm>
        </p:grpSpPr>
        <p:sp>
          <p:nvSpPr>
            <p:cNvPr id="22" name="Freeform 35">
              <a:extLst>
                <a:ext uri="{FF2B5EF4-FFF2-40B4-BE49-F238E27FC236}">
                  <a16:creationId xmlns:a16="http://schemas.microsoft.com/office/drawing/2014/main" xmlns="" id="{E11162ED-0B0B-4409-9295-6826B14024D7}"/>
                </a:ext>
              </a:extLst>
            </p:cNvPr>
            <p:cNvSpPr/>
            <p:nvPr/>
          </p:nvSpPr>
          <p:spPr>
            <a:xfrm>
              <a:off x="4333425" y="1298141"/>
              <a:ext cx="200205" cy="1710412"/>
            </a:xfrm>
            <a:custGeom>
              <a:avLst/>
              <a:gdLst>
                <a:gd name="connsiteX0" fmla="*/ 86265 w 181155"/>
                <a:gd name="connsiteY0" fmla="*/ 0 h 1708031"/>
                <a:gd name="connsiteX1" fmla="*/ 0 w 181155"/>
                <a:gd name="connsiteY1" fmla="*/ 1682151 h 1708031"/>
                <a:gd name="connsiteX2" fmla="*/ 181155 w 181155"/>
                <a:gd name="connsiteY2" fmla="*/ 1708031 h 1708031"/>
                <a:gd name="connsiteX3" fmla="*/ 86265 w 181155"/>
                <a:gd name="connsiteY3" fmla="*/ 0 h 1708031"/>
                <a:gd name="connsiteX0" fmla="*/ 86265 w 181155"/>
                <a:gd name="connsiteY0" fmla="*/ 0 h 1708031"/>
                <a:gd name="connsiteX1" fmla="*/ 0 w 181155"/>
                <a:gd name="connsiteY1" fmla="*/ 1682151 h 1708031"/>
                <a:gd name="connsiteX2" fmla="*/ 181155 w 181155"/>
                <a:gd name="connsiteY2" fmla="*/ 1708031 h 1708031"/>
                <a:gd name="connsiteX3" fmla="*/ 100462 w 181155"/>
                <a:gd name="connsiteY3" fmla="*/ 4405 h 1708031"/>
                <a:gd name="connsiteX4" fmla="*/ 86265 w 181155"/>
                <a:gd name="connsiteY4" fmla="*/ 0 h 1708031"/>
                <a:gd name="connsiteX0" fmla="*/ 76740 w 181155"/>
                <a:gd name="connsiteY0" fmla="*/ 5120 h 1703626"/>
                <a:gd name="connsiteX1" fmla="*/ 0 w 181155"/>
                <a:gd name="connsiteY1" fmla="*/ 1677746 h 1703626"/>
                <a:gd name="connsiteX2" fmla="*/ 181155 w 181155"/>
                <a:gd name="connsiteY2" fmla="*/ 1703626 h 1703626"/>
                <a:gd name="connsiteX3" fmla="*/ 100462 w 181155"/>
                <a:gd name="connsiteY3" fmla="*/ 0 h 1703626"/>
                <a:gd name="connsiteX4" fmla="*/ 76740 w 181155"/>
                <a:gd name="connsiteY4" fmla="*/ 5120 h 1703626"/>
                <a:gd name="connsiteX0" fmla="*/ 76740 w 181155"/>
                <a:gd name="connsiteY0" fmla="*/ 0 h 1698506"/>
                <a:gd name="connsiteX1" fmla="*/ 0 w 181155"/>
                <a:gd name="connsiteY1" fmla="*/ 1672626 h 1698506"/>
                <a:gd name="connsiteX2" fmla="*/ 181155 w 181155"/>
                <a:gd name="connsiteY2" fmla="*/ 1698506 h 1698506"/>
                <a:gd name="connsiteX3" fmla="*/ 93318 w 181155"/>
                <a:gd name="connsiteY3" fmla="*/ 6786 h 1698506"/>
                <a:gd name="connsiteX4" fmla="*/ 76740 w 181155"/>
                <a:gd name="connsiteY4" fmla="*/ 0 h 1698506"/>
                <a:gd name="connsiteX0" fmla="*/ 79122 w 181155"/>
                <a:gd name="connsiteY0" fmla="*/ 5120 h 1691720"/>
                <a:gd name="connsiteX1" fmla="*/ 0 w 181155"/>
                <a:gd name="connsiteY1" fmla="*/ 1665840 h 1691720"/>
                <a:gd name="connsiteX2" fmla="*/ 181155 w 181155"/>
                <a:gd name="connsiteY2" fmla="*/ 1691720 h 1691720"/>
                <a:gd name="connsiteX3" fmla="*/ 93318 w 181155"/>
                <a:gd name="connsiteY3" fmla="*/ 0 h 1691720"/>
                <a:gd name="connsiteX4" fmla="*/ 79122 w 181155"/>
                <a:gd name="connsiteY4" fmla="*/ 5120 h 1691720"/>
                <a:gd name="connsiteX0" fmla="*/ 79122 w 181155"/>
                <a:gd name="connsiteY0" fmla="*/ 0 h 1686600"/>
                <a:gd name="connsiteX1" fmla="*/ 0 w 181155"/>
                <a:gd name="connsiteY1" fmla="*/ 1660720 h 1686600"/>
                <a:gd name="connsiteX2" fmla="*/ 181155 w 181155"/>
                <a:gd name="connsiteY2" fmla="*/ 1686600 h 1686600"/>
                <a:gd name="connsiteX3" fmla="*/ 93318 w 181155"/>
                <a:gd name="connsiteY3" fmla="*/ 4405 h 1686600"/>
                <a:gd name="connsiteX4" fmla="*/ 79122 w 181155"/>
                <a:gd name="connsiteY4" fmla="*/ 0 h 1686600"/>
                <a:gd name="connsiteX0" fmla="*/ 93410 w 195443"/>
                <a:gd name="connsiteY0" fmla="*/ 0 h 1708345"/>
                <a:gd name="connsiteX1" fmla="*/ 0 w 195443"/>
                <a:gd name="connsiteY1" fmla="*/ 1708345 h 1708345"/>
                <a:gd name="connsiteX2" fmla="*/ 195443 w 195443"/>
                <a:gd name="connsiteY2" fmla="*/ 1686600 h 1708345"/>
                <a:gd name="connsiteX3" fmla="*/ 107606 w 195443"/>
                <a:gd name="connsiteY3" fmla="*/ 4405 h 1708345"/>
                <a:gd name="connsiteX4" fmla="*/ 93410 w 195443"/>
                <a:gd name="connsiteY4" fmla="*/ 0 h 1708345"/>
                <a:gd name="connsiteX0" fmla="*/ 93410 w 200205"/>
                <a:gd name="connsiteY0" fmla="*/ 0 h 1710412"/>
                <a:gd name="connsiteX1" fmla="*/ 0 w 200205"/>
                <a:gd name="connsiteY1" fmla="*/ 1708345 h 1710412"/>
                <a:gd name="connsiteX2" fmla="*/ 200205 w 200205"/>
                <a:gd name="connsiteY2" fmla="*/ 1710412 h 1710412"/>
                <a:gd name="connsiteX3" fmla="*/ 107606 w 200205"/>
                <a:gd name="connsiteY3" fmla="*/ 4405 h 1710412"/>
                <a:gd name="connsiteX4" fmla="*/ 93410 w 200205"/>
                <a:gd name="connsiteY4" fmla="*/ 0 h 1710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05" h="1710412">
                  <a:moveTo>
                    <a:pt x="93410" y="0"/>
                  </a:moveTo>
                  <a:lnTo>
                    <a:pt x="0" y="1708345"/>
                  </a:lnTo>
                  <a:lnTo>
                    <a:pt x="200205" y="1710412"/>
                  </a:lnTo>
                  <a:cubicBezTo>
                    <a:pt x="171720" y="1183812"/>
                    <a:pt x="136091" y="531005"/>
                    <a:pt x="107606" y="4405"/>
                  </a:cubicBezTo>
                  <a:lnTo>
                    <a:pt x="9341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Freeform 36">
              <a:extLst>
                <a:ext uri="{FF2B5EF4-FFF2-40B4-BE49-F238E27FC236}">
                  <a16:creationId xmlns:a16="http://schemas.microsoft.com/office/drawing/2014/main" xmlns="" id="{A6DD5236-1FF8-4D39-9438-EBB84F60C0C5}"/>
                </a:ext>
              </a:extLst>
            </p:cNvPr>
            <p:cNvSpPr/>
            <p:nvPr/>
          </p:nvSpPr>
          <p:spPr>
            <a:xfrm flipH="1">
              <a:off x="4441313"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Freeform 37">
              <a:extLst>
                <a:ext uri="{FF2B5EF4-FFF2-40B4-BE49-F238E27FC236}">
                  <a16:creationId xmlns:a16="http://schemas.microsoft.com/office/drawing/2014/main" xmlns="" id="{C580CEA0-50C0-4AC9-A234-E37BD9624DF5}"/>
                </a:ext>
              </a:extLst>
            </p:cNvPr>
            <p:cNvSpPr/>
            <p:nvPr/>
          </p:nvSpPr>
          <p:spPr>
            <a:xfrm>
              <a:off x="3779988"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Freeform 38">
              <a:extLst>
                <a:ext uri="{FF2B5EF4-FFF2-40B4-BE49-F238E27FC236}">
                  <a16:creationId xmlns:a16="http://schemas.microsoft.com/office/drawing/2014/main" xmlns="" id="{AA413A93-3889-4AC7-8BB5-374E18FB2827}"/>
                </a:ext>
              </a:extLst>
            </p:cNvPr>
            <p:cNvSpPr/>
            <p:nvPr/>
          </p:nvSpPr>
          <p:spPr>
            <a:xfrm>
              <a:off x="3810452" y="3008553"/>
              <a:ext cx="1186798" cy="751463"/>
            </a:xfrm>
            <a:custGeom>
              <a:avLst/>
              <a:gdLst/>
              <a:ahLst/>
              <a:cxnLst/>
              <a:rect l="l" t="t" r="r" b="b"/>
              <a:pathLst>
                <a:path w="1186798" h="751463">
                  <a:moveTo>
                    <a:pt x="571900" y="18996"/>
                  </a:moveTo>
                  <a:cubicBezTo>
                    <a:pt x="463937" y="77983"/>
                    <a:pt x="428075" y="330281"/>
                    <a:pt x="651355" y="487491"/>
                  </a:cubicBezTo>
                  <a:cubicBezTo>
                    <a:pt x="595490" y="341069"/>
                    <a:pt x="632624" y="268838"/>
                    <a:pt x="668711" y="195562"/>
                  </a:cubicBezTo>
                  <a:cubicBezTo>
                    <a:pt x="669313" y="232813"/>
                    <a:pt x="631252" y="312906"/>
                    <a:pt x="724853" y="359561"/>
                  </a:cubicBezTo>
                  <a:cubicBezTo>
                    <a:pt x="681048" y="219220"/>
                    <a:pt x="866081" y="175012"/>
                    <a:pt x="671806" y="20041"/>
                  </a:cubicBezTo>
                  <a:cubicBezTo>
                    <a:pt x="952810" y="60640"/>
                    <a:pt x="870180" y="203640"/>
                    <a:pt x="936973" y="347687"/>
                  </a:cubicBezTo>
                  <a:cubicBezTo>
                    <a:pt x="888101" y="356187"/>
                    <a:pt x="817286" y="225711"/>
                    <a:pt x="833200" y="287502"/>
                  </a:cubicBezTo>
                  <a:cubicBezTo>
                    <a:pt x="916717" y="531671"/>
                    <a:pt x="666903" y="538643"/>
                    <a:pt x="746240" y="751463"/>
                  </a:cubicBezTo>
                  <a:cubicBezTo>
                    <a:pt x="499659" y="737527"/>
                    <a:pt x="571782" y="508334"/>
                    <a:pt x="455818" y="452601"/>
                  </a:cubicBezTo>
                  <a:cubicBezTo>
                    <a:pt x="424343" y="446974"/>
                    <a:pt x="386598" y="472693"/>
                    <a:pt x="456483" y="587233"/>
                  </a:cubicBezTo>
                  <a:cubicBezTo>
                    <a:pt x="49466" y="283924"/>
                    <a:pt x="335238" y="35996"/>
                    <a:pt x="571900" y="18996"/>
                  </a:cubicBezTo>
                  <a:close/>
                  <a:moveTo>
                    <a:pt x="1179221" y="0"/>
                  </a:moveTo>
                  <a:lnTo>
                    <a:pt x="1186798" y="0"/>
                  </a:lnTo>
                  <a:lnTo>
                    <a:pt x="1186190" y="4819"/>
                  </a:lnTo>
                  <a:close/>
                  <a:moveTo>
                    <a:pt x="0" y="0"/>
                  </a:moveTo>
                  <a:lnTo>
                    <a:pt x="29871" y="0"/>
                  </a:lnTo>
                  <a:lnTo>
                    <a:pt x="2400" y="18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320372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Fully Editable Icon Sets : A</a:t>
            </a:r>
            <a:endParaRPr lang="ko-KR" altLang="en-US" dirty="0"/>
          </a:p>
        </p:txBody>
      </p:sp>
      <p:sp>
        <p:nvSpPr>
          <p:cNvPr id="61" name="TextBox 60">
            <a:extLst>
              <a:ext uri="{FF2B5EF4-FFF2-40B4-BE49-F238E27FC236}">
                <a16:creationId xmlns:a16="http://schemas.microsoft.com/office/drawing/2014/main" xmlns="" id="{B89BED91-8BE9-4FC0-966D-2F6530C40D40}"/>
              </a:ext>
            </a:extLst>
          </p:cNvPr>
          <p:cNvSpPr txBox="1"/>
          <p:nvPr/>
        </p:nvSpPr>
        <p:spPr>
          <a:xfrm>
            <a:off x="711704" y="1420339"/>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Resize without losing quality</a:t>
            </a:r>
            <a:endParaRPr lang="ko-KR" altLang="en-US" sz="1200" b="1" dirty="0">
              <a:solidFill>
                <a:schemeClr val="bg1"/>
              </a:solidFill>
              <a:latin typeface="Arial" pitchFamily="34" charset="0"/>
              <a:cs typeface="Arial" pitchFamily="34" charset="0"/>
            </a:endParaRPr>
          </a:p>
        </p:txBody>
      </p:sp>
      <p:sp>
        <p:nvSpPr>
          <p:cNvPr id="62" name="TextBox 61">
            <a:extLst>
              <a:ext uri="{FF2B5EF4-FFF2-40B4-BE49-F238E27FC236}">
                <a16:creationId xmlns:a16="http://schemas.microsoft.com/office/drawing/2014/main" xmlns="" id="{B41A805E-954E-442A-8407-63052195ECD1}"/>
              </a:ext>
            </a:extLst>
          </p:cNvPr>
          <p:cNvSpPr txBox="1"/>
          <p:nvPr/>
        </p:nvSpPr>
        <p:spPr>
          <a:xfrm>
            <a:off x="711704" y="1932586"/>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Change Fill Color &amp;</a:t>
            </a:r>
          </a:p>
          <a:p>
            <a:r>
              <a:rPr lang="en-US" altLang="ko-KR" sz="1200" b="1" dirty="0">
                <a:solidFill>
                  <a:schemeClr val="bg1"/>
                </a:solidFill>
                <a:latin typeface="Arial" pitchFamily="34" charset="0"/>
                <a:cs typeface="Arial" pitchFamily="34" charset="0"/>
              </a:rPr>
              <a:t>Line Color</a:t>
            </a:r>
            <a:endParaRPr lang="ko-KR" altLang="en-US" sz="1200" b="1" dirty="0">
              <a:solidFill>
                <a:schemeClr val="bg1"/>
              </a:solidFill>
              <a:latin typeface="Arial" pitchFamily="34" charset="0"/>
              <a:cs typeface="Arial" pitchFamily="34" charset="0"/>
            </a:endParaRPr>
          </a:p>
        </p:txBody>
      </p:sp>
      <p:sp>
        <p:nvSpPr>
          <p:cNvPr id="63" name="TextBox 62">
            <a:extLst>
              <a:ext uri="{FF2B5EF4-FFF2-40B4-BE49-F238E27FC236}">
                <a16:creationId xmlns:a16="http://schemas.microsoft.com/office/drawing/2014/main" xmlns="" id="{BDDECAC2-E8B5-4B58-B2FC-77AE94C08AF5}"/>
              </a:ext>
            </a:extLst>
          </p:cNvPr>
          <p:cNvSpPr txBox="1"/>
          <p:nvPr/>
        </p:nvSpPr>
        <p:spPr>
          <a:xfrm>
            <a:off x="711704" y="4248539"/>
            <a:ext cx="2232000" cy="246221"/>
          </a:xfrm>
          <a:prstGeom prst="rect">
            <a:avLst/>
          </a:prstGeom>
          <a:noFill/>
        </p:spPr>
        <p:txBody>
          <a:bodyPr wrap="square"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64" name="TextBox 63">
            <a:extLst>
              <a:ext uri="{FF2B5EF4-FFF2-40B4-BE49-F238E27FC236}">
                <a16:creationId xmlns:a16="http://schemas.microsoft.com/office/drawing/2014/main" xmlns="" id="{A8176DE3-E13E-44AC-BA54-C95E7635536B}"/>
              </a:ext>
            </a:extLst>
          </p:cNvPr>
          <p:cNvSpPr txBox="1"/>
          <p:nvPr/>
        </p:nvSpPr>
        <p:spPr>
          <a:xfrm>
            <a:off x="711704" y="3075806"/>
            <a:ext cx="2232000" cy="1200329"/>
          </a:xfrm>
          <a:prstGeom prst="rect">
            <a:avLst/>
          </a:prstGeom>
          <a:noFill/>
        </p:spPr>
        <p:txBody>
          <a:bodyPr wrap="square" rtlCol="0" anchor="ctr">
            <a:spAutoFit/>
          </a:bodyPr>
          <a:lstStyle/>
          <a:p>
            <a:r>
              <a:rPr lang="en-US" altLang="ko-KR" sz="2400" b="1" dirty="0">
                <a:solidFill>
                  <a:schemeClr val="bg1"/>
                </a:solidFill>
                <a:latin typeface="+mn-lt"/>
                <a:ea typeface="+mn-ea"/>
                <a:cs typeface="Arial" pitchFamily="34" charset="0"/>
              </a:rPr>
              <a:t>FREE </a:t>
            </a:r>
          </a:p>
          <a:p>
            <a:r>
              <a:rPr lang="en-US" altLang="ko-KR" sz="2400" b="1" dirty="0">
                <a:solidFill>
                  <a:schemeClr val="bg1"/>
                </a:solidFill>
                <a:latin typeface="+mn-lt"/>
                <a:ea typeface="+mn-ea"/>
                <a:cs typeface="Arial" pitchFamily="34" charset="0"/>
              </a:rPr>
              <a:t>PPT TEMPLATES</a:t>
            </a:r>
          </a:p>
        </p:txBody>
      </p:sp>
      <p:sp>
        <p:nvSpPr>
          <p:cNvPr id="65" name="Diamond 5">
            <a:extLst>
              <a:ext uri="{FF2B5EF4-FFF2-40B4-BE49-F238E27FC236}">
                <a16:creationId xmlns:a16="http://schemas.microsoft.com/office/drawing/2014/main" xmlns="" id="{A1F475E0-26C2-41C3-9210-47BC561D61A1}"/>
              </a:ext>
            </a:extLst>
          </p:cNvPr>
          <p:cNvSpPr/>
          <p:nvPr/>
        </p:nvSpPr>
        <p:spPr>
          <a:xfrm>
            <a:off x="4870785" y="1339861"/>
            <a:ext cx="357266" cy="358322"/>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Isosceles Triangle 51">
            <a:extLst>
              <a:ext uri="{FF2B5EF4-FFF2-40B4-BE49-F238E27FC236}">
                <a16:creationId xmlns:a16="http://schemas.microsoft.com/office/drawing/2014/main" xmlns="" id="{B3341224-3B47-4E02-8386-B42FCA8D9070}"/>
              </a:ext>
            </a:extLst>
          </p:cNvPr>
          <p:cNvSpPr/>
          <p:nvPr/>
        </p:nvSpPr>
        <p:spPr>
          <a:xfrm>
            <a:off x="4297988" y="1388030"/>
            <a:ext cx="357265" cy="261984"/>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7" name="Isosceles Triangle 57">
            <a:extLst>
              <a:ext uri="{FF2B5EF4-FFF2-40B4-BE49-F238E27FC236}">
                <a16:creationId xmlns:a16="http://schemas.microsoft.com/office/drawing/2014/main" xmlns="" id="{CF543290-AF8E-4245-9969-08566B68911A}"/>
              </a:ext>
            </a:extLst>
          </p:cNvPr>
          <p:cNvSpPr/>
          <p:nvPr/>
        </p:nvSpPr>
        <p:spPr>
          <a:xfrm>
            <a:off x="4872210" y="3407764"/>
            <a:ext cx="213843" cy="483435"/>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8" name="Rectangle 7">
            <a:extLst>
              <a:ext uri="{FF2B5EF4-FFF2-40B4-BE49-F238E27FC236}">
                <a16:creationId xmlns:a16="http://schemas.microsoft.com/office/drawing/2014/main" xmlns="" id="{F6502832-8066-4D72-AE41-860DB456D2FC}"/>
              </a:ext>
            </a:extLst>
          </p:cNvPr>
          <p:cNvSpPr/>
          <p:nvPr/>
        </p:nvSpPr>
        <p:spPr>
          <a:xfrm rot="18900000">
            <a:off x="7243003" y="2816601"/>
            <a:ext cx="154109" cy="343323"/>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Parallelogram 15">
            <a:extLst>
              <a:ext uri="{FF2B5EF4-FFF2-40B4-BE49-F238E27FC236}">
                <a16:creationId xmlns:a16="http://schemas.microsoft.com/office/drawing/2014/main" xmlns="" id="{EE381465-C824-47AD-9AB5-B8F4C5F0649F}"/>
              </a:ext>
            </a:extLst>
          </p:cNvPr>
          <p:cNvSpPr/>
          <p:nvPr/>
        </p:nvSpPr>
        <p:spPr>
          <a:xfrm flipH="1">
            <a:off x="4293692" y="3490877"/>
            <a:ext cx="317209" cy="317209"/>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0" name="Freeform 19">
            <a:extLst>
              <a:ext uri="{FF2B5EF4-FFF2-40B4-BE49-F238E27FC236}">
                <a16:creationId xmlns:a16="http://schemas.microsoft.com/office/drawing/2014/main" xmlns="" id="{8586E9A0-2AA2-474F-AB2D-DC626EB23A6E}"/>
              </a:ext>
            </a:extLst>
          </p:cNvPr>
          <p:cNvSpPr/>
          <p:nvPr/>
        </p:nvSpPr>
        <p:spPr>
          <a:xfrm>
            <a:off x="5986218" y="2808370"/>
            <a:ext cx="314672" cy="309626"/>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Rectangle 30">
            <a:extLst>
              <a:ext uri="{FF2B5EF4-FFF2-40B4-BE49-F238E27FC236}">
                <a16:creationId xmlns:a16="http://schemas.microsoft.com/office/drawing/2014/main" xmlns="" id="{BF127B2B-F762-42B0-8C51-69C44E6AC03C}"/>
              </a:ext>
            </a:extLst>
          </p:cNvPr>
          <p:cNvSpPr/>
          <p:nvPr/>
        </p:nvSpPr>
        <p:spPr>
          <a:xfrm>
            <a:off x="8252327" y="2779728"/>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2" name="Rectangle 7">
            <a:extLst>
              <a:ext uri="{FF2B5EF4-FFF2-40B4-BE49-F238E27FC236}">
                <a16:creationId xmlns:a16="http://schemas.microsoft.com/office/drawing/2014/main" xmlns="" id="{D6BF7D9D-D7A9-4C10-80E6-F28E2EAD5AD9}"/>
              </a:ext>
            </a:extLst>
          </p:cNvPr>
          <p:cNvSpPr/>
          <p:nvPr/>
        </p:nvSpPr>
        <p:spPr>
          <a:xfrm>
            <a:off x="5443583" y="1358002"/>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3" name="Rectangle 15">
            <a:extLst>
              <a:ext uri="{FF2B5EF4-FFF2-40B4-BE49-F238E27FC236}">
                <a16:creationId xmlns:a16="http://schemas.microsoft.com/office/drawing/2014/main" xmlns="" id="{6EBC7DE7-B17A-4229-BB1A-4B1ECA2F35D8}"/>
              </a:ext>
            </a:extLst>
          </p:cNvPr>
          <p:cNvSpPr/>
          <p:nvPr/>
        </p:nvSpPr>
        <p:spPr>
          <a:xfrm rot="5400000">
            <a:off x="5980941" y="1358002"/>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4" name="Pie 24">
            <a:extLst>
              <a:ext uri="{FF2B5EF4-FFF2-40B4-BE49-F238E27FC236}">
                <a16:creationId xmlns:a16="http://schemas.microsoft.com/office/drawing/2014/main" xmlns="" id="{8160A251-A4C5-4CF5-A4FB-959C94A7FE4C}"/>
              </a:ext>
            </a:extLst>
          </p:cNvPr>
          <p:cNvSpPr/>
          <p:nvPr/>
        </p:nvSpPr>
        <p:spPr>
          <a:xfrm>
            <a:off x="5347362" y="3475221"/>
            <a:ext cx="350460" cy="348520"/>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5" name="Parallelogram 30">
            <a:extLst>
              <a:ext uri="{FF2B5EF4-FFF2-40B4-BE49-F238E27FC236}">
                <a16:creationId xmlns:a16="http://schemas.microsoft.com/office/drawing/2014/main" xmlns="" id="{EAC2D579-605D-480E-BA8C-46A152D09BDB}"/>
              </a:ext>
            </a:extLst>
          </p:cNvPr>
          <p:cNvSpPr/>
          <p:nvPr/>
        </p:nvSpPr>
        <p:spPr>
          <a:xfrm flipH="1">
            <a:off x="8235089" y="2047097"/>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Block Arc 14">
            <a:extLst>
              <a:ext uri="{FF2B5EF4-FFF2-40B4-BE49-F238E27FC236}">
                <a16:creationId xmlns:a16="http://schemas.microsoft.com/office/drawing/2014/main" xmlns="" id="{6146240E-7BA6-4559-A0B2-FE13EEEC2862}"/>
              </a:ext>
            </a:extLst>
          </p:cNvPr>
          <p:cNvSpPr/>
          <p:nvPr/>
        </p:nvSpPr>
        <p:spPr>
          <a:xfrm rot="16200000">
            <a:off x="6518856" y="1325152"/>
            <a:ext cx="387486" cy="3877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7" name="Block Arc 41">
            <a:extLst>
              <a:ext uri="{FF2B5EF4-FFF2-40B4-BE49-F238E27FC236}">
                <a16:creationId xmlns:a16="http://schemas.microsoft.com/office/drawing/2014/main" xmlns="" id="{DE426CCA-1962-40BA-B3C9-550F0C5F82D7}"/>
              </a:ext>
            </a:extLst>
          </p:cNvPr>
          <p:cNvSpPr/>
          <p:nvPr/>
        </p:nvSpPr>
        <p:spPr>
          <a:xfrm>
            <a:off x="7122001" y="1293526"/>
            <a:ext cx="323224" cy="450993"/>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8" name="Right Triangle 17">
            <a:extLst>
              <a:ext uri="{FF2B5EF4-FFF2-40B4-BE49-F238E27FC236}">
                <a16:creationId xmlns:a16="http://schemas.microsoft.com/office/drawing/2014/main" xmlns="" id="{6E90A537-82D1-44D0-990F-DA09D5FB426F}"/>
              </a:ext>
            </a:extLst>
          </p:cNvPr>
          <p:cNvSpPr/>
          <p:nvPr/>
        </p:nvSpPr>
        <p:spPr>
          <a:xfrm>
            <a:off x="5959131" y="3462912"/>
            <a:ext cx="263462" cy="373139"/>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9" name="Oval 27">
            <a:extLst>
              <a:ext uri="{FF2B5EF4-FFF2-40B4-BE49-F238E27FC236}">
                <a16:creationId xmlns:a16="http://schemas.microsoft.com/office/drawing/2014/main" xmlns="" id="{3683B7AE-4642-4FC2-9278-4AC83D0D4C59}"/>
              </a:ext>
            </a:extLst>
          </p:cNvPr>
          <p:cNvSpPr/>
          <p:nvPr/>
        </p:nvSpPr>
        <p:spPr>
          <a:xfrm>
            <a:off x="3714219" y="4055836"/>
            <a:ext cx="279812" cy="532138"/>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Parallelogram 15">
            <a:extLst>
              <a:ext uri="{FF2B5EF4-FFF2-40B4-BE49-F238E27FC236}">
                <a16:creationId xmlns:a16="http://schemas.microsoft.com/office/drawing/2014/main" xmlns="" id="{B1A2D174-D325-42C7-83D5-73AA1A940580}"/>
              </a:ext>
            </a:extLst>
          </p:cNvPr>
          <p:cNvSpPr/>
          <p:nvPr/>
        </p:nvSpPr>
        <p:spPr>
          <a:xfrm rot="16200000">
            <a:off x="6526713" y="2741871"/>
            <a:ext cx="408905" cy="442625"/>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1" name="Round Same Side Corner Rectangle 21">
            <a:extLst>
              <a:ext uri="{FF2B5EF4-FFF2-40B4-BE49-F238E27FC236}">
                <a16:creationId xmlns:a16="http://schemas.microsoft.com/office/drawing/2014/main" xmlns="" id="{49F5304F-6984-4C24-9860-CB40C99C66DE}"/>
              </a:ext>
            </a:extLst>
          </p:cNvPr>
          <p:cNvSpPr/>
          <p:nvPr/>
        </p:nvSpPr>
        <p:spPr>
          <a:xfrm rot="10800000">
            <a:off x="7055425" y="2058137"/>
            <a:ext cx="264059" cy="298187"/>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2" name="Oval 26">
            <a:extLst>
              <a:ext uri="{FF2B5EF4-FFF2-40B4-BE49-F238E27FC236}">
                <a16:creationId xmlns:a16="http://schemas.microsoft.com/office/drawing/2014/main" xmlns="" id="{7D50483C-7053-43C3-8690-F44DE7417F73}"/>
              </a:ext>
            </a:extLst>
          </p:cNvPr>
          <p:cNvSpPr/>
          <p:nvPr/>
        </p:nvSpPr>
        <p:spPr>
          <a:xfrm>
            <a:off x="5454590" y="2770652"/>
            <a:ext cx="322665" cy="385063"/>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3" name="Freeform 32">
            <a:extLst>
              <a:ext uri="{FF2B5EF4-FFF2-40B4-BE49-F238E27FC236}">
                <a16:creationId xmlns:a16="http://schemas.microsoft.com/office/drawing/2014/main" xmlns="" id="{339C7B97-4A84-4B3B-92D4-A33B66E0A1CD}"/>
              </a:ext>
            </a:extLst>
          </p:cNvPr>
          <p:cNvSpPr/>
          <p:nvPr/>
        </p:nvSpPr>
        <p:spPr>
          <a:xfrm>
            <a:off x="3674423" y="1332150"/>
            <a:ext cx="408033" cy="37374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Rounded Rectangle 10">
            <a:extLst>
              <a:ext uri="{FF2B5EF4-FFF2-40B4-BE49-F238E27FC236}">
                <a16:creationId xmlns:a16="http://schemas.microsoft.com/office/drawing/2014/main" xmlns="" id="{0E574845-0FE1-4970-A214-A6A5AFF4A537}"/>
              </a:ext>
            </a:extLst>
          </p:cNvPr>
          <p:cNvSpPr/>
          <p:nvPr/>
        </p:nvSpPr>
        <p:spPr>
          <a:xfrm>
            <a:off x="6524895" y="20390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5" name="Rounded Rectangle 32">
            <a:extLst>
              <a:ext uri="{FF2B5EF4-FFF2-40B4-BE49-F238E27FC236}">
                <a16:creationId xmlns:a16="http://schemas.microsoft.com/office/drawing/2014/main" xmlns="" id="{8E036471-F883-492C-8643-E7B6C3CABD35}"/>
              </a:ext>
            </a:extLst>
          </p:cNvPr>
          <p:cNvSpPr/>
          <p:nvPr/>
        </p:nvSpPr>
        <p:spPr>
          <a:xfrm>
            <a:off x="7648558" y="2795360"/>
            <a:ext cx="335647" cy="33564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6" name="Trapezoid 13">
            <a:extLst>
              <a:ext uri="{FF2B5EF4-FFF2-40B4-BE49-F238E27FC236}">
                <a16:creationId xmlns:a16="http://schemas.microsoft.com/office/drawing/2014/main" xmlns="" id="{736D7399-17B9-4F05-8A01-68BED0669AF3}"/>
              </a:ext>
            </a:extLst>
          </p:cNvPr>
          <p:cNvSpPr/>
          <p:nvPr/>
        </p:nvSpPr>
        <p:spPr>
          <a:xfrm>
            <a:off x="4332749" y="2054252"/>
            <a:ext cx="361838" cy="305956"/>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7" name="Rounded Rectangle 7">
            <a:extLst>
              <a:ext uri="{FF2B5EF4-FFF2-40B4-BE49-F238E27FC236}">
                <a16:creationId xmlns:a16="http://schemas.microsoft.com/office/drawing/2014/main" xmlns="" id="{13B3E1D5-2A88-42DE-8FA3-FC43ACAA4BAF}"/>
              </a:ext>
            </a:extLst>
          </p:cNvPr>
          <p:cNvSpPr/>
          <p:nvPr/>
        </p:nvSpPr>
        <p:spPr>
          <a:xfrm>
            <a:off x="6063254" y="2046918"/>
            <a:ext cx="185271" cy="32062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8" name="Rectangle 18">
            <a:extLst>
              <a:ext uri="{FF2B5EF4-FFF2-40B4-BE49-F238E27FC236}">
                <a16:creationId xmlns:a16="http://schemas.microsoft.com/office/drawing/2014/main" xmlns="" id="{282479BA-734F-43B2-863A-9BA8127A1932}"/>
              </a:ext>
            </a:extLst>
          </p:cNvPr>
          <p:cNvSpPr/>
          <p:nvPr/>
        </p:nvSpPr>
        <p:spPr>
          <a:xfrm>
            <a:off x="4970957" y="2074010"/>
            <a:ext cx="335348" cy="266441"/>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9" name="Rounded Rectangle 25">
            <a:extLst>
              <a:ext uri="{FF2B5EF4-FFF2-40B4-BE49-F238E27FC236}">
                <a16:creationId xmlns:a16="http://schemas.microsoft.com/office/drawing/2014/main" xmlns="" id="{CB6A66D9-3F98-4100-95A8-E98DA219C0AE}"/>
              </a:ext>
            </a:extLst>
          </p:cNvPr>
          <p:cNvSpPr/>
          <p:nvPr/>
        </p:nvSpPr>
        <p:spPr>
          <a:xfrm>
            <a:off x="5582675" y="2063662"/>
            <a:ext cx="204209" cy="287136"/>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0" name="Chord 14">
            <a:extLst>
              <a:ext uri="{FF2B5EF4-FFF2-40B4-BE49-F238E27FC236}">
                <a16:creationId xmlns:a16="http://schemas.microsoft.com/office/drawing/2014/main" xmlns="" id="{F68003E8-78C9-4F0E-8C3A-523A4C77F9E4}"/>
              </a:ext>
            </a:extLst>
          </p:cNvPr>
          <p:cNvSpPr/>
          <p:nvPr/>
        </p:nvSpPr>
        <p:spPr>
          <a:xfrm>
            <a:off x="4739580" y="4101013"/>
            <a:ext cx="350089" cy="44178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1" name="Rounded Rectangle 6">
            <a:extLst>
              <a:ext uri="{FF2B5EF4-FFF2-40B4-BE49-F238E27FC236}">
                <a16:creationId xmlns:a16="http://schemas.microsoft.com/office/drawing/2014/main" xmlns="" id="{ABA07F8C-4789-440C-886D-B71350703E63}"/>
              </a:ext>
            </a:extLst>
          </p:cNvPr>
          <p:cNvSpPr/>
          <p:nvPr/>
        </p:nvSpPr>
        <p:spPr>
          <a:xfrm>
            <a:off x="3709354" y="2008765"/>
            <a:ext cx="347025" cy="352816"/>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2" name="Oval 66">
            <a:extLst>
              <a:ext uri="{FF2B5EF4-FFF2-40B4-BE49-F238E27FC236}">
                <a16:creationId xmlns:a16="http://schemas.microsoft.com/office/drawing/2014/main" xmlns="" id="{C537BE3A-A2FB-472A-B1C8-923CC9673104}"/>
              </a:ext>
            </a:extLst>
          </p:cNvPr>
          <p:cNvSpPr/>
          <p:nvPr/>
        </p:nvSpPr>
        <p:spPr>
          <a:xfrm rot="20700000">
            <a:off x="4888177" y="2802702"/>
            <a:ext cx="374702" cy="320962"/>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3" name="Isosceles Triangle 13">
            <a:extLst>
              <a:ext uri="{FF2B5EF4-FFF2-40B4-BE49-F238E27FC236}">
                <a16:creationId xmlns:a16="http://schemas.microsoft.com/office/drawing/2014/main" xmlns="" id="{C098A64C-7BB1-4A58-A95D-0AC57B929467}"/>
              </a:ext>
            </a:extLst>
          </p:cNvPr>
          <p:cNvSpPr/>
          <p:nvPr/>
        </p:nvSpPr>
        <p:spPr>
          <a:xfrm rot="10800000">
            <a:off x="4239875" y="4067280"/>
            <a:ext cx="257150" cy="509250"/>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4" name="Smiley Face 14">
            <a:extLst>
              <a:ext uri="{FF2B5EF4-FFF2-40B4-BE49-F238E27FC236}">
                <a16:creationId xmlns:a16="http://schemas.microsoft.com/office/drawing/2014/main" xmlns="" id="{13682D71-CAA7-4523-9C13-01079DFA22A4}"/>
              </a:ext>
            </a:extLst>
          </p:cNvPr>
          <p:cNvSpPr/>
          <p:nvPr/>
        </p:nvSpPr>
        <p:spPr>
          <a:xfrm>
            <a:off x="5898553" y="4130712"/>
            <a:ext cx="382387" cy="382387"/>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5" name="Smiley Face 12">
            <a:extLst>
              <a:ext uri="{FF2B5EF4-FFF2-40B4-BE49-F238E27FC236}">
                <a16:creationId xmlns:a16="http://schemas.microsoft.com/office/drawing/2014/main" xmlns="" id="{8223930C-120B-4701-8AED-1569CF14FF68}"/>
              </a:ext>
            </a:extLst>
          </p:cNvPr>
          <p:cNvSpPr/>
          <p:nvPr/>
        </p:nvSpPr>
        <p:spPr>
          <a:xfrm>
            <a:off x="7635601" y="4130712"/>
            <a:ext cx="382387" cy="382387"/>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6" name="Smiley Face 15">
            <a:extLst>
              <a:ext uri="{FF2B5EF4-FFF2-40B4-BE49-F238E27FC236}">
                <a16:creationId xmlns:a16="http://schemas.microsoft.com/office/drawing/2014/main" xmlns="" id="{B7E20558-580E-4391-B654-A5827508F0E5}"/>
              </a:ext>
            </a:extLst>
          </p:cNvPr>
          <p:cNvSpPr/>
          <p:nvPr/>
        </p:nvSpPr>
        <p:spPr>
          <a:xfrm>
            <a:off x="6480365" y="4132809"/>
            <a:ext cx="378193" cy="378193"/>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7" name="Oval 37">
            <a:extLst>
              <a:ext uri="{FF2B5EF4-FFF2-40B4-BE49-F238E27FC236}">
                <a16:creationId xmlns:a16="http://schemas.microsoft.com/office/drawing/2014/main" xmlns="" id="{D1FE07CE-0713-4C8C-9FA5-A2DC945216DC}"/>
              </a:ext>
            </a:extLst>
          </p:cNvPr>
          <p:cNvSpPr/>
          <p:nvPr/>
        </p:nvSpPr>
        <p:spPr>
          <a:xfrm>
            <a:off x="8217414" y="4128388"/>
            <a:ext cx="387034" cy="387034"/>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Smiley Face 14">
            <a:extLst>
              <a:ext uri="{FF2B5EF4-FFF2-40B4-BE49-F238E27FC236}">
                <a16:creationId xmlns:a16="http://schemas.microsoft.com/office/drawing/2014/main" xmlns="" id="{A39BD680-571E-445A-A1A6-30946DE0D6FD}"/>
              </a:ext>
            </a:extLst>
          </p:cNvPr>
          <p:cNvSpPr/>
          <p:nvPr/>
        </p:nvSpPr>
        <p:spPr>
          <a:xfrm>
            <a:off x="7057983" y="4132809"/>
            <a:ext cx="378193" cy="37819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9" name="Rectangle 16">
            <a:extLst>
              <a:ext uri="{FF2B5EF4-FFF2-40B4-BE49-F238E27FC236}">
                <a16:creationId xmlns:a16="http://schemas.microsoft.com/office/drawing/2014/main" xmlns="" id="{24070E0C-0BE8-4115-9A7F-7E499162405F}"/>
              </a:ext>
            </a:extLst>
          </p:cNvPr>
          <p:cNvSpPr/>
          <p:nvPr/>
        </p:nvSpPr>
        <p:spPr>
          <a:xfrm rot="2700000">
            <a:off x="4333760" y="272481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
            <a:extLst>
              <a:ext uri="{FF2B5EF4-FFF2-40B4-BE49-F238E27FC236}">
                <a16:creationId xmlns:a16="http://schemas.microsoft.com/office/drawing/2014/main" xmlns="" id="{C32236AB-FF70-4BB0-8C9E-A65E6CC9E280}"/>
              </a:ext>
            </a:extLst>
          </p:cNvPr>
          <p:cNvSpPr/>
          <p:nvPr/>
        </p:nvSpPr>
        <p:spPr>
          <a:xfrm>
            <a:off x="3702389" y="2741950"/>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ound Same Side Corner Rectangle 6">
            <a:extLst>
              <a:ext uri="{FF2B5EF4-FFF2-40B4-BE49-F238E27FC236}">
                <a16:creationId xmlns:a16="http://schemas.microsoft.com/office/drawing/2014/main" xmlns="" id="{3ED97587-85A0-4225-BAE8-4C45FC92FC12}"/>
              </a:ext>
            </a:extLst>
          </p:cNvPr>
          <p:cNvSpPr/>
          <p:nvPr/>
        </p:nvSpPr>
        <p:spPr>
          <a:xfrm rot="2700000">
            <a:off x="5462844" y="4060819"/>
            <a:ext cx="130246" cy="52217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2" name="Frame 17">
            <a:extLst>
              <a:ext uri="{FF2B5EF4-FFF2-40B4-BE49-F238E27FC236}">
                <a16:creationId xmlns:a16="http://schemas.microsoft.com/office/drawing/2014/main" xmlns="" id="{1F99A886-D8C7-42CD-AEEA-37019E1567C2}"/>
              </a:ext>
            </a:extLst>
          </p:cNvPr>
          <p:cNvSpPr/>
          <p:nvPr/>
        </p:nvSpPr>
        <p:spPr>
          <a:xfrm>
            <a:off x="3685358" y="3471419"/>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3" name="Rounded Rectangle 5">
            <a:extLst>
              <a:ext uri="{FF2B5EF4-FFF2-40B4-BE49-F238E27FC236}">
                <a16:creationId xmlns:a16="http://schemas.microsoft.com/office/drawing/2014/main" xmlns="" id="{F36D3852-C23D-47AF-B6C9-E741ECA0DD28}"/>
              </a:ext>
            </a:extLst>
          </p:cNvPr>
          <p:cNvSpPr/>
          <p:nvPr/>
        </p:nvSpPr>
        <p:spPr>
          <a:xfrm flipH="1">
            <a:off x="7595854" y="2065085"/>
            <a:ext cx="344621" cy="284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Teardrop 1">
            <a:extLst>
              <a:ext uri="{FF2B5EF4-FFF2-40B4-BE49-F238E27FC236}">
                <a16:creationId xmlns:a16="http://schemas.microsoft.com/office/drawing/2014/main" xmlns="" id="{EB1E6B34-2C9B-4A6D-9808-A6A731D513AC}"/>
              </a:ext>
            </a:extLst>
          </p:cNvPr>
          <p:cNvSpPr/>
          <p:nvPr/>
        </p:nvSpPr>
        <p:spPr>
          <a:xfrm rot="18805991">
            <a:off x="7612430" y="1372092"/>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5" name="Rectangle 130">
            <a:extLst>
              <a:ext uri="{FF2B5EF4-FFF2-40B4-BE49-F238E27FC236}">
                <a16:creationId xmlns:a16="http://schemas.microsoft.com/office/drawing/2014/main" xmlns="" id="{0F74E785-63DA-4356-8A97-5D8C305448C6}"/>
              </a:ext>
            </a:extLst>
          </p:cNvPr>
          <p:cNvSpPr/>
          <p:nvPr/>
        </p:nvSpPr>
        <p:spPr>
          <a:xfrm>
            <a:off x="8162947" y="1372137"/>
            <a:ext cx="371900" cy="373588"/>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6" name="Right Triangle 17">
            <a:extLst>
              <a:ext uri="{FF2B5EF4-FFF2-40B4-BE49-F238E27FC236}">
                <a16:creationId xmlns:a16="http://schemas.microsoft.com/office/drawing/2014/main" xmlns="" id="{BB07DB62-35C8-4E76-B9E7-3D67D7E25125}"/>
              </a:ext>
            </a:extLst>
          </p:cNvPr>
          <p:cNvSpPr>
            <a:spLocks noChangeAspect="1"/>
          </p:cNvSpPr>
          <p:nvPr/>
        </p:nvSpPr>
        <p:spPr>
          <a:xfrm>
            <a:off x="7091217" y="3447251"/>
            <a:ext cx="326534" cy="388800"/>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7" name="Right Triangle 17">
            <a:extLst>
              <a:ext uri="{FF2B5EF4-FFF2-40B4-BE49-F238E27FC236}">
                <a16:creationId xmlns:a16="http://schemas.microsoft.com/office/drawing/2014/main" xmlns="" id="{944CDFF2-9E10-44F1-8A70-EEC15A1AD3B7}"/>
              </a:ext>
            </a:extLst>
          </p:cNvPr>
          <p:cNvSpPr>
            <a:spLocks noChangeAspect="1"/>
          </p:cNvSpPr>
          <p:nvPr/>
        </p:nvSpPr>
        <p:spPr>
          <a:xfrm>
            <a:off x="6493638" y="3447251"/>
            <a:ext cx="326534" cy="388800"/>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8" name="Right Triangle 17">
            <a:extLst>
              <a:ext uri="{FF2B5EF4-FFF2-40B4-BE49-F238E27FC236}">
                <a16:creationId xmlns:a16="http://schemas.microsoft.com/office/drawing/2014/main" xmlns="" id="{53C8FEFF-6A2D-49F1-AE76-3D6848DC9656}"/>
              </a:ext>
            </a:extLst>
          </p:cNvPr>
          <p:cNvSpPr>
            <a:spLocks noChangeAspect="1"/>
          </p:cNvSpPr>
          <p:nvPr/>
        </p:nvSpPr>
        <p:spPr>
          <a:xfrm>
            <a:off x="7688796" y="3447251"/>
            <a:ext cx="326534" cy="388800"/>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9" name="Oval 44">
            <a:extLst>
              <a:ext uri="{FF2B5EF4-FFF2-40B4-BE49-F238E27FC236}">
                <a16:creationId xmlns:a16="http://schemas.microsoft.com/office/drawing/2014/main" xmlns="" id="{F306B0BA-CD55-4A8E-A486-A7AB32656CBC}"/>
              </a:ext>
            </a:extLst>
          </p:cNvPr>
          <p:cNvSpPr>
            <a:spLocks noChangeAspect="1"/>
          </p:cNvSpPr>
          <p:nvPr/>
        </p:nvSpPr>
        <p:spPr>
          <a:xfrm>
            <a:off x="8286375" y="3447251"/>
            <a:ext cx="326534" cy="388800"/>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7005164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Fully Editable Icon Sets : B</a:t>
            </a:r>
            <a:endParaRPr lang="ko-KR" altLang="en-US" dirty="0"/>
          </a:p>
        </p:txBody>
      </p:sp>
      <p:sp>
        <p:nvSpPr>
          <p:cNvPr id="53" name="TextBox 52">
            <a:extLst>
              <a:ext uri="{FF2B5EF4-FFF2-40B4-BE49-F238E27FC236}">
                <a16:creationId xmlns:a16="http://schemas.microsoft.com/office/drawing/2014/main" xmlns="" id="{F6F92049-894D-454F-8357-6F8DA198DD80}"/>
              </a:ext>
            </a:extLst>
          </p:cNvPr>
          <p:cNvSpPr txBox="1"/>
          <p:nvPr/>
        </p:nvSpPr>
        <p:spPr>
          <a:xfrm>
            <a:off x="711704" y="1420339"/>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Resize without losing quality</a:t>
            </a:r>
            <a:endParaRPr lang="ko-KR" altLang="en-US" sz="1200" b="1" dirty="0">
              <a:solidFill>
                <a:schemeClr val="bg1"/>
              </a:solidFill>
              <a:latin typeface="Arial" pitchFamily="34" charset="0"/>
              <a:cs typeface="Arial" pitchFamily="34" charset="0"/>
            </a:endParaRPr>
          </a:p>
        </p:txBody>
      </p:sp>
      <p:sp>
        <p:nvSpPr>
          <p:cNvPr id="54" name="TextBox 53">
            <a:extLst>
              <a:ext uri="{FF2B5EF4-FFF2-40B4-BE49-F238E27FC236}">
                <a16:creationId xmlns:a16="http://schemas.microsoft.com/office/drawing/2014/main" xmlns="" id="{165DF8D1-DF53-4E0C-B16A-8523DC6AFB51}"/>
              </a:ext>
            </a:extLst>
          </p:cNvPr>
          <p:cNvSpPr txBox="1"/>
          <p:nvPr/>
        </p:nvSpPr>
        <p:spPr>
          <a:xfrm>
            <a:off x="711704" y="1932586"/>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Change Fill Color &amp;</a:t>
            </a:r>
          </a:p>
          <a:p>
            <a:r>
              <a:rPr lang="en-US" altLang="ko-KR" sz="1200" b="1" dirty="0">
                <a:solidFill>
                  <a:schemeClr val="bg1"/>
                </a:solidFill>
                <a:latin typeface="Arial" pitchFamily="34" charset="0"/>
                <a:cs typeface="Arial" pitchFamily="34" charset="0"/>
              </a:rPr>
              <a:t>Line Color</a:t>
            </a:r>
            <a:endParaRPr lang="ko-KR" altLang="en-US" sz="1200" b="1" dirty="0">
              <a:solidFill>
                <a:schemeClr val="bg1"/>
              </a:solidFill>
              <a:latin typeface="Arial" pitchFamily="34" charset="0"/>
              <a:cs typeface="Arial" pitchFamily="34" charset="0"/>
            </a:endParaRPr>
          </a:p>
        </p:txBody>
      </p:sp>
      <p:sp>
        <p:nvSpPr>
          <p:cNvPr id="55" name="TextBox 54">
            <a:extLst>
              <a:ext uri="{FF2B5EF4-FFF2-40B4-BE49-F238E27FC236}">
                <a16:creationId xmlns:a16="http://schemas.microsoft.com/office/drawing/2014/main" xmlns="" id="{58F7A65B-7E58-4626-A7DB-A7168D8FFA57}"/>
              </a:ext>
            </a:extLst>
          </p:cNvPr>
          <p:cNvSpPr txBox="1"/>
          <p:nvPr/>
        </p:nvSpPr>
        <p:spPr>
          <a:xfrm>
            <a:off x="711704" y="4248539"/>
            <a:ext cx="2232000" cy="246221"/>
          </a:xfrm>
          <a:prstGeom prst="rect">
            <a:avLst/>
          </a:prstGeom>
          <a:noFill/>
        </p:spPr>
        <p:txBody>
          <a:bodyPr wrap="square"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56" name="TextBox 55">
            <a:extLst>
              <a:ext uri="{FF2B5EF4-FFF2-40B4-BE49-F238E27FC236}">
                <a16:creationId xmlns:a16="http://schemas.microsoft.com/office/drawing/2014/main" xmlns="" id="{412E7A17-52A3-4F4A-903D-B5E4244FE437}"/>
              </a:ext>
            </a:extLst>
          </p:cNvPr>
          <p:cNvSpPr txBox="1"/>
          <p:nvPr/>
        </p:nvSpPr>
        <p:spPr>
          <a:xfrm>
            <a:off x="711704" y="3075806"/>
            <a:ext cx="2232000" cy="1200329"/>
          </a:xfrm>
          <a:prstGeom prst="rect">
            <a:avLst/>
          </a:prstGeom>
          <a:noFill/>
        </p:spPr>
        <p:txBody>
          <a:bodyPr wrap="square" rtlCol="0" anchor="ctr">
            <a:spAutoFit/>
          </a:bodyPr>
          <a:lstStyle/>
          <a:p>
            <a:r>
              <a:rPr lang="en-US" altLang="ko-KR" sz="2400" b="1" dirty="0">
                <a:solidFill>
                  <a:schemeClr val="bg1"/>
                </a:solidFill>
                <a:latin typeface="+mn-lt"/>
                <a:ea typeface="+mn-ea"/>
                <a:cs typeface="Arial" pitchFamily="34" charset="0"/>
              </a:rPr>
              <a:t>FREE </a:t>
            </a:r>
          </a:p>
          <a:p>
            <a:r>
              <a:rPr lang="en-US" altLang="ko-KR" sz="2400" b="1" dirty="0">
                <a:solidFill>
                  <a:schemeClr val="bg1"/>
                </a:solidFill>
                <a:latin typeface="+mn-lt"/>
                <a:ea typeface="+mn-ea"/>
                <a:cs typeface="Arial" pitchFamily="34" charset="0"/>
              </a:rPr>
              <a:t>PPT TEMPLATES</a:t>
            </a:r>
          </a:p>
        </p:txBody>
      </p:sp>
      <p:sp>
        <p:nvSpPr>
          <p:cNvPr id="57" name="Isosceles Triangle 68">
            <a:extLst>
              <a:ext uri="{FF2B5EF4-FFF2-40B4-BE49-F238E27FC236}">
                <a16:creationId xmlns:a16="http://schemas.microsoft.com/office/drawing/2014/main" xmlns="" id="{CE21E4DD-EBFB-4A2F-A908-6CAF63880735}"/>
              </a:ext>
            </a:extLst>
          </p:cNvPr>
          <p:cNvSpPr/>
          <p:nvPr/>
        </p:nvSpPr>
        <p:spPr>
          <a:xfrm rot="10800000">
            <a:off x="6076603" y="3430121"/>
            <a:ext cx="154974" cy="482618"/>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8" name="Rectangle 9">
            <a:extLst>
              <a:ext uri="{FF2B5EF4-FFF2-40B4-BE49-F238E27FC236}">
                <a16:creationId xmlns:a16="http://schemas.microsoft.com/office/drawing/2014/main" xmlns="" id="{C1726DAB-5E5F-4710-B8B8-3AB8305C013C}"/>
              </a:ext>
            </a:extLst>
          </p:cNvPr>
          <p:cNvSpPr/>
          <p:nvPr/>
        </p:nvSpPr>
        <p:spPr>
          <a:xfrm>
            <a:off x="6472358" y="3485841"/>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9" name="Isosceles Triangle 8">
            <a:extLst>
              <a:ext uri="{FF2B5EF4-FFF2-40B4-BE49-F238E27FC236}">
                <a16:creationId xmlns:a16="http://schemas.microsoft.com/office/drawing/2014/main" xmlns="" id="{A32BDD81-898B-4369-875E-0ACDEBB01AFF}"/>
              </a:ext>
            </a:extLst>
          </p:cNvPr>
          <p:cNvSpPr/>
          <p:nvPr/>
        </p:nvSpPr>
        <p:spPr>
          <a:xfrm rot="16200000">
            <a:off x="3610095" y="2744881"/>
            <a:ext cx="311874" cy="371836"/>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0" name="Donut 8">
            <a:extLst>
              <a:ext uri="{FF2B5EF4-FFF2-40B4-BE49-F238E27FC236}">
                <a16:creationId xmlns:a16="http://schemas.microsoft.com/office/drawing/2014/main" xmlns="" id="{1FD89CD3-1952-4A37-9DAB-6A6DBBA51E03}"/>
              </a:ext>
            </a:extLst>
          </p:cNvPr>
          <p:cNvSpPr/>
          <p:nvPr/>
        </p:nvSpPr>
        <p:spPr>
          <a:xfrm>
            <a:off x="7202344" y="2726749"/>
            <a:ext cx="341413" cy="40809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1" name="Freeform 18">
            <a:extLst>
              <a:ext uri="{FF2B5EF4-FFF2-40B4-BE49-F238E27FC236}">
                <a16:creationId xmlns:a16="http://schemas.microsoft.com/office/drawing/2014/main" xmlns="" id="{BDB2FDDF-282C-4830-B537-159C2C3807F6}"/>
              </a:ext>
            </a:extLst>
          </p:cNvPr>
          <p:cNvSpPr/>
          <p:nvPr/>
        </p:nvSpPr>
        <p:spPr>
          <a:xfrm>
            <a:off x="7644583" y="3526543"/>
            <a:ext cx="359044" cy="289775"/>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xmlns="" id="{00E04F4B-AA92-44F9-B129-3119152F1FD1}"/>
              </a:ext>
            </a:extLst>
          </p:cNvPr>
          <p:cNvSpPr/>
          <p:nvPr/>
        </p:nvSpPr>
        <p:spPr>
          <a:xfrm>
            <a:off x="7748036" y="2750160"/>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 name="Freeform 20">
            <a:extLst>
              <a:ext uri="{FF2B5EF4-FFF2-40B4-BE49-F238E27FC236}">
                <a16:creationId xmlns:a16="http://schemas.microsoft.com/office/drawing/2014/main" xmlns="" id="{723D4AF6-DCBB-4006-B731-A70A822C80C3}"/>
              </a:ext>
            </a:extLst>
          </p:cNvPr>
          <p:cNvSpPr/>
          <p:nvPr/>
        </p:nvSpPr>
        <p:spPr>
          <a:xfrm>
            <a:off x="8271827" y="4162169"/>
            <a:ext cx="376670" cy="402560"/>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4" name="Rounded Rectangle 25">
            <a:extLst>
              <a:ext uri="{FF2B5EF4-FFF2-40B4-BE49-F238E27FC236}">
                <a16:creationId xmlns:a16="http://schemas.microsoft.com/office/drawing/2014/main" xmlns="" id="{526B3303-0625-4B02-AF24-C78E11A9BA0E}"/>
              </a:ext>
            </a:extLst>
          </p:cNvPr>
          <p:cNvSpPr/>
          <p:nvPr/>
        </p:nvSpPr>
        <p:spPr>
          <a:xfrm>
            <a:off x="8254078" y="2047226"/>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5" name="Block Arc 41">
            <a:extLst>
              <a:ext uri="{FF2B5EF4-FFF2-40B4-BE49-F238E27FC236}">
                <a16:creationId xmlns:a16="http://schemas.microsoft.com/office/drawing/2014/main" xmlns="" id="{1D3322F0-B75A-4D1C-BDC8-38E813998E2C}"/>
              </a:ext>
            </a:extLst>
          </p:cNvPr>
          <p:cNvSpPr/>
          <p:nvPr/>
        </p:nvSpPr>
        <p:spPr>
          <a:xfrm>
            <a:off x="7187564" y="4163165"/>
            <a:ext cx="395557" cy="400568"/>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6" name="Round Same Side Corner Rectangle 11">
            <a:extLst>
              <a:ext uri="{FF2B5EF4-FFF2-40B4-BE49-F238E27FC236}">
                <a16:creationId xmlns:a16="http://schemas.microsoft.com/office/drawing/2014/main" xmlns="" id="{7C6C2763-BB6D-4012-8669-5C41FA0EC91A}"/>
              </a:ext>
            </a:extLst>
          </p:cNvPr>
          <p:cNvSpPr/>
          <p:nvPr/>
        </p:nvSpPr>
        <p:spPr>
          <a:xfrm rot="9900000">
            <a:off x="7717589" y="1270728"/>
            <a:ext cx="407173" cy="34581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7" name="Donut 39">
            <a:extLst>
              <a:ext uri="{FF2B5EF4-FFF2-40B4-BE49-F238E27FC236}">
                <a16:creationId xmlns:a16="http://schemas.microsoft.com/office/drawing/2014/main" xmlns="" id="{7EFB2273-5022-4E7D-9347-0D03BE75945A}"/>
              </a:ext>
            </a:extLst>
          </p:cNvPr>
          <p:cNvSpPr/>
          <p:nvPr/>
        </p:nvSpPr>
        <p:spPr>
          <a:xfrm>
            <a:off x="3530744" y="3469364"/>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8" name="Freeform 25">
            <a:extLst>
              <a:ext uri="{FF2B5EF4-FFF2-40B4-BE49-F238E27FC236}">
                <a16:creationId xmlns:a16="http://schemas.microsoft.com/office/drawing/2014/main" xmlns="" id="{5D86F76E-FEC9-47D2-8F6D-2072178D0861}"/>
              </a:ext>
            </a:extLst>
          </p:cNvPr>
          <p:cNvSpPr/>
          <p:nvPr/>
        </p:nvSpPr>
        <p:spPr>
          <a:xfrm>
            <a:off x="6704653" y="2749259"/>
            <a:ext cx="293412" cy="363079"/>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Rectangle 36">
            <a:extLst>
              <a:ext uri="{FF2B5EF4-FFF2-40B4-BE49-F238E27FC236}">
                <a16:creationId xmlns:a16="http://schemas.microsoft.com/office/drawing/2014/main" xmlns="" id="{A820FF91-200D-4263-8420-593AEBEF4872}"/>
              </a:ext>
            </a:extLst>
          </p:cNvPr>
          <p:cNvSpPr/>
          <p:nvPr/>
        </p:nvSpPr>
        <p:spPr>
          <a:xfrm>
            <a:off x="4175657" y="3499408"/>
            <a:ext cx="411575" cy="34404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0" name="Rounded Rectangle 27">
            <a:extLst>
              <a:ext uri="{FF2B5EF4-FFF2-40B4-BE49-F238E27FC236}">
                <a16:creationId xmlns:a16="http://schemas.microsoft.com/office/drawing/2014/main" xmlns="" id="{C4895070-B557-4E2B-B74A-09A344AA022F}"/>
              </a:ext>
            </a:extLst>
          </p:cNvPr>
          <p:cNvSpPr/>
          <p:nvPr/>
        </p:nvSpPr>
        <p:spPr>
          <a:xfrm>
            <a:off x="6388738" y="1280390"/>
            <a:ext cx="425042" cy="32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Rounded Rectangle 7">
            <a:extLst>
              <a:ext uri="{FF2B5EF4-FFF2-40B4-BE49-F238E27FC236}">
                <a16:creationId xmlns:a16="http://schemas.microsoft.com/office/drawing/2014/main" xmlns="" id="{207D00F2-7CF9-417E-AD3E-E5B642C85601}"/>
              </a:ext>
            </a:extLst>
          </p:cNvPr>
          <p:cNvSpPr/>
          <p:nvPr/>
        </p:nvSpPr>
        <p:spPr>
          <a:xfrm>
            <a:off x="7049617" y="1257171"/>
            <a:ext cx="432135" cy="37292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2" name="Chord 15">
            <a:extLst>
              <a:ext uri="{FF2B5EF4-FFF2-40B4-BE49-F238E27FC236}">
                <a16:creationId xmlns:a16="http://schemas.microsoft.com/office/drawing/2014/main" xmlns="" id="{BD4910E8-4B7E-43D1-B7D9-237D2518E32D}"/>
              </a:ext>
            </a:extLst>
          </p:cNvPr>
          <p:cNvSpPr/>
          <p:nvPr/>
        </p:nvSpPr>
        <p:spPr>
          <a:xfrm>
            <a:off x="8360600" y="1226562"/>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3" name="Rectangle 16">
            <a:extLst>
              <a:ext uri="{FF2B5EF4-FFF2-40B4-BE49-F238E27FC236}">
                <a16:creationId xmlns:a16="http://schemas.microsoft.com/office/drawing/2014/main" xmlns="" id="{ED9EA873-9465-4572-9381-3195A21619BA}"/>
              </a:ext>
            </a:extLst>
          </p:cNvPr>
          <p:cNvSpPr/>
          <p:nvPr/>
        </p:nvSpPr>
        <p:spPr>
          <a:xfrm>
            <a:off x="4828013" y="3529428"/>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4" name="Rounded Rectangle 6">
            <a:extLst>
              <a:ext uri="{FF2B5EF4-FFF2-40B4-BE49-F238E27FC236}">
                <a16:creationId xmlns:a16="http://schemas.microsoft.com/office/drawing/2014/main" xmlns="" id="{5F9E6602-AD42-45BA-93B5-3E8ADE5DF25C}"/>
              </a:ext>
            </a:extLst>
          </p:cNvPr>
          <p:cNvSpPr/>
          <p:nvPr/>
        </p:nvSpPr>
        <p:spPr>
          <a:xfrm>
            <a:off x="4156229"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5" name="Rounded Rectangle 6">
            <a:extLst>
              <a:ext uri="{FF2B5EF4-FFF2-40B4-BE49-F238E27FC236}">
                <a16:creationId xmlns:a16="http://schemas.microsoft.com/office/drawing/2014/main" xmlns="" id="{A8443178-834B-4C00-BEDB-722BDC9A5570}"/>
              </a:ext>
            </a:extLst>
          </p:cNvPr>
          <p:cNvSpPr/>
          <p:nvPr/>
        </p:nvSpPr>
        <p:spPr>
          <a:xfrm>
            <a:off x="4793335"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6" name="Rounded Rectangle 6">
            <a:extLst>
              <a:ext uri="{FF2B5EF4-FFF2-40B4-BE49-F238E27FC236}">
                <a16:creationId xmlns:a16="http://schemas.microsoft.com/office/drawing/2014/main" xmlns="" id="{2EC6D2AA-A036-418B-9FEA-53D6BF8840F0}"/>
              </a:ext>
            </a:extLst>
          </p:cNvPr>
          <p:cNvSpPr/>
          <p:nvPr/>
        </p:nvSpPr>
        <p:spPr>
          <a:xfrm>
            <a:off x="5430441"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7" name="Rounded Rectangle 6">
            <a:extLst>
              <a:ext uri="{FF2B5EF4-FFF2-40B4-BE49-F238E27FC236}">
                <a16:creationId xmlns:a16="http://schemas.microsoft.com/office/drawing/2014/main" xmlns="" id="{F10B16A9-F5D5-4539-9822-FCE273CDCA3B}"/>
              </a:ext>
            </a:extLst>
          </p:cNvPr>
          <p:cNvSpPr/>
          <p:nvPr/>
        </p:nvSpPr>
        <p:spPr>
          <a:xfrm>
            <a:off x="6067547"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8" name="Teardrop 6">
            <a:extLst>
              <a:ext uri="{FF2B5EF4-FFF2-40B4-BE49-F238E27FC236}">
                <a16:creationId xmlns:a16="http://schemas.microsoft.com/office/drawing/2014/main" xmlns="" id="{26C206AD-1265-46A3-A476-738DA544D770}"/>
              </a:ext>
            </a:extLst>
          </p:cNvPr>
          <p:cNvSpPr/>
          <p:nvPr/>
        </p:nvSpPr>
        <p:spPr>
          <a:xfrm rot="8100000">
            <a:off x="8313590" y="2784226"/>
            <a:ext cx="293144" cy="29314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9" name="Donut 24">
            <a:extLst>
              <a:ext uri="{FF2B5EF4-FFF2-40B4-BE49-F238E27FC236}">
                <a16:creationId xmlns:a16="http://schemas.microsoft.com/office/drawing/2014/main" xmlns="" id="{DBD3F49B-4204-43B9-8636-27D9BBE34A89}"/>
              </a:ext>
            </a:extLst>
          </p:cNvPr>
          <p:cNvSpPr/>
          <p:nvPr/>
        </p:nvSpPr>
        <p:spPr>
          <a:xfrm>
            <a:off x="4603191" y="1979686"/>
            <a:ext cx="433604" cy="4371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0" name="Chord 38">
            <a:extLst>
              <a:ext uri="{FF2B5EF4-FFF2-40B4-BE49-F238E27FC236}">
                <a16:creationId xmlns:a16="http://schemas.microsoft.com/office/drawing/2014/main" xmlns="" id="{8151EDCE-2F81-4710-B0BB-691D56583C74}"/>
              </a:ext>
            </a:extLst>
          </p:cNvPr>
          <p:cNvSpPr/>
          <p:nvPr/>
        </p:nvSpPr>
        <p:spPr>
          <a:xfrm>
            <a:off x="5277177" y="1979317"/>
            <a:ext cx="340508" cy="437873"/>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Heart 38">
            <a:extLst>
              <a:ext uri="{FF2B5EF4-FFF2-40B4-BE49-F238E27FC236}">
                <a16:creationId xmlns:a16="http://schemas.microsoft.com/office/drawing/2014/main" xmlns="" id="{B94B6424-C9C4-4385-8A3D-28940C479664}"/>
              </a:ext>
            </a:extLst>
          </p:cNvPr>
          <p:cNvSpPr/>
          <p:nvPr/>
        </p:nvSpPr>
        <p:spPr>
          <a:xfrm>
            <a:off x="5770720" y="1252545"/>
            <a:ext cx="382181" cy="382181"/>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Round Same Side Corner Rectangle 19">
            <a:extLst>
              <a:ext uri="{FF2B5EF4-FFF2-40B4-BE49-F238E27FC236}">
                <a16:creationId xmlns:a16="http://schemas.microsoft.com/office/drawing/2014/main" xmlns="" id="{356F4553-A911-4766-92CE-C91D4333AE33}"/>
              </a:ext>
            </a:extLst>
          </p:cNvPr>
          <p:cNvSpPr/>
          <p:nvPr/>
        </p:nvSpPr>
        <p:spPr>
          <a:xfrm>
            <a:off x="7782928" y="4184858"/>
            <a:ext cx="289093" cy="357183"/>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Rectangle 23">
            <a:extLst>
              <a:ext uri="{FF2B5EF4-FFF2-40B4-BE49-F238E27FC236}">
                <a16:creationId xmlns:a16="http://schemas.microsoft.com/office/drawing/2014/main" xmlns="" id="{F190AAFE-29CD-417F-A967-76174C978866}"/>
              </a:ext>
            </a:extLst>
          </p:cNvPr>
          <p:cNvSpPr/>
          <p:nvPr/>
        </p:nvSpPr>
        <p:spPr>
          <a:xfrm>
            <a:off x="3527955" y="4223407"/>
            <a:ext cx="476152" cy="280084"/>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Oval 31">
            <a:extLst>
              <a:ext uri="{FF2B5EF4-FFF2-40B4-BE49-F238E27FC236}">
                <a16:creationId xmlns:a16="http://schemas.microsoft.com/office/drawing/2014/main" xmlns="" id="{0B13B3A3-2C9F-49DC-9738-44F9E7CE6B6C}"/>
              </a:ext>
            </a:extLst>
          </p:cNvPr>
          <p:cNvSpPr/>
          <p:nvPr/>
        </p:nvSpPr>
        <p:spPr>
          <a:xfrm>
            <a:off x="6633502" y="4184654"/>
            <a:ext cx="354255" cy="357590"/>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Rectangle 23">
            <a:extLst>
              <a:ext uri="{FF2B5EF4-FFF2-40B4-BE49-F238E27FC236}">
                <a16:creationId xmlns:a16="http://schemas.microsoft.com/office/drawing/2014/main" xmlns="" id="{CFB4B500-F22D-4399-8AEF-CBB2D6CFE0A5}"/>
              </a:ext>
            </a:extLst>
          </p:cNvPr>
          <p:cNvSpPr/>
          <p:nvPr/>
        </p:nvSpPr>
        <p:spPr>
          <a:xfrm>
            <a:off x="4736303" y="4206900"/>
            <a:ext cx="485828" cy="313098"/>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Oval 31">
            <a:extLst>
              <a:ext uri="{FF2B5EF4-FFF2-40B4-BE49-F238E27FC236}">
                <a16:creationId xmlns:a16="http://schemas.microsoft.com/office/drawing/2014/main" xmlns="" id="{1601DC70-EA66-4CED-89FB-8A44A2BB5CC0}"/>
              </a:ext>
            </a:extLst>
          </p:cNvPr>
          <p:cNvSpPr/>
          <p:nvPr/>
        </p:nvSpPr>
        <p:spPr>
          <a:xfrm>
            <a:off x="5421938" y="4162596"/>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Teardrop 17">
            <a:extLst>
              <a:ext uri="{FF2B5EF4-FFF2-40B4-BE49-F238E27FC236}">
                <a16:creationId xmlns:a16="http://schemas.microsoft.com/office/drawing/2014/main" xmlns="" id="{ADD34557-6FAF-4463-A517-13901A5E4A45}"/>
              </a:ext>
            </a:extLst>
          </p:cNvPr>
          <p:cNvSpPr/>
          <p:nvPr/>
        </p:nvSpPr>
        <p:spPr>
          <a:xfrm rot="18900000">
            <a:off x="4203914" y="4194545"/>
            <a:ext cx="332582" cy="337808"/>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23">
            <a:extLst>
              <a:ext uri="{FF2B5EF4-FFF2-40B4-BE49-F238E27FC236}">
                <a16:creationId xmlns:a16="http://schemas.microsoft.com/office/drawing/2014/main" xmlns="" id="{4EA54365-683C-4E82-B468-AA89FBA721F0}"/>
              </a:ext>
            </a:extLst>
          </p:cNvPr>
          <p:cNvSpPr/>
          <p:nvPr/>
        </p:nvSpPr>
        <p:spPr>
          <a:xfrm>
            <a:off x="6028922" y="4159866"/>
            <a:ext cx="404773" cy="407167"/>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Round Same Side Corner Rectangle 8">
            <a:extLst>
              <a:ext uri="{FF2B5EF4-FFF2-40B4-BE49-F238E27FC236}">
                <a16:creationId xmlns:a16="http://schemas.microsoft.com/office/drawing/2014/main" xmlns="" id="{1A44425D-34A4-4E2B-8855-07D53731870D}"/>
              </a:ext>
            </a:extLst>
          </p:cNvPr>
          <p:cNvSpPr/>
          <p:nvPr/>
        </p:nvSpPr>
        <p:spPr>
          <a:xfrm>
            <a:off x="3677801" y="1211259"/>
            <a:ext cx="176460" cy="46475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Round Same Side Corner Rectangle 20">
            <a:extLst>
              <a:ext uri="{FF2B5EF4-FFF2-40B4-BE49-F238E27FC236}">
                <a16:creationId xmlns:a16="http://schemas.microsoft.com/office/drawing/2014/main" xmlns="" id="{A4EA2886-7FB0-42E2-A9E6-B08C17779078}"/>
              </a:ext>
            </a:extLst>
          </p:cNvPr>
          <p:cNvSpPr/>
          <p:nvPr/>
        </p:nvSpPr>
        <p:spPr>
          <a:xfrm rot="10800000">
            <a:off x="4090098" y="1209113"/>
            <a:ext cx="219879" cy="469045"/>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Donut 87">
            <a:extLst>
              <a:ext uri="{FF2B5EF4-FFF2-40B4-BE49-F238E27FC236}">
                <a16:creationId xmlns:a16="http://schemas.microsoft.com/office/drawing/2014/main" xmlns="" id="{89A0D401-3339-404E-A196-ABE692A38B97}"/>
              </a:ext>
            </a:extLst>
          </p:cNvPr>
          <p:cNvSpPr/>
          <p:nvPr/>
        </p:nvSpPr>
        <p:spPr>
          <a:xfrm>
            <a:off x="4545814" y="1274208"/>
            <a:ext cx="356471" cy="366339"/>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2" name="Donut 90">
            <a:extLst>
              <a:ext uri="{FF2B5EF4-FFF2-40B4-BE49-F238E27FC236}">
                <a16:creationId xmlns:a16="http://schemas.microsoft.com/office/drawing/2014/main" xmlns="" id="{C772E5EE-A3A0-4AA5-B38F-12D58AA8EB49}"/>
              </a:ext>
            </a:extLst>
          </p:cNvPr>
          <p:cNvSpPr/>
          <p:nvPr/>
        </p:nvSpPr>
        <p:spPr>
          <a:xfrm>
            <a:off x="5161285" y="1247479"/>
            <a:ext cx="373598" cy="38181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3" name="Oval 6">
            <a:extLst>
              <a:ext uri="{FF2B5EF4-FFF2-40B4-BE49-F238E27FC236}">
                <a16:creationId xmlns:a16="http://schemas.microsoft.com/office/drawing/2014/main" xmlns="" id="{54F3AB4E-41BA-4849-A5EF-4687118D9FF7}"/>
              </a:ext>
            </a:extLst>
          </p:cNvPr>
          <p:cNvSpPr/>
          <p:nvPr/>
        </p:nvSpPr>
        <p:spPr>
          <a:xfrm>
            <a:off x="5858067" y="2021781"/>
            <a:ext cx="356681" cy="352945"/>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Block Arc 25">
            <a:extLst>
              <a:ext uri="{FF2B5EF4-FFF2-40B4-BE49-F238E27FC236}">
                <a16:creationId xmlns:a16="http://schemas.microsoft.com/office/drawing/2014/main" xmlns="" id="{71E46DF5-CDD5-43CC-B680-09BEA831AA5A}"/>
              </a:ext>
            </a:extLst>
          </p:cNvPr>
          <p:cNvSpPr/>
          <p:nvPr/>
        </p:nvSpPr>
        <p:spPr>
          <a:xfrm>
            <a:off x="4117415" y="2020993"/>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5" name="Block Arc 31">
            <a:extLst>
              <a:ext uri="{FF2B5EF4-FFF2-40B4-BE49-F238E27FC236}">
                <a16:creationId xmlns:a16="http://schemas.microsoft.com/office/drawing/2014/main" xmlns="" id="{13E2F61D-0950-488F-A138-54ABA876B6A9}"/>
              </a:ext>
            </a:extLst>
          </p:cNvPr>
          <p:cNvSpPr/>
          <p:nvPr/>
        </p:nvSpPr>
        <p:spPr>
          <a:xfrm>
            <a:off x="6455130" y="2020993"/>
            <a:ext cx="320167" cy="354521"/>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6" name="Freeform 53">
            <a:extLst>
              <a:ext uri="{FF2B5EF4-FFF2-40B4-BE49-F238E27FC236}">
                <a16:creationId xmlns:a16="http://schemas.microsoft.com/office/drawing/2014/main" xmlns="" id="{049AC4EC-20D4-4BEF-8063-2CFD0BD8C9F4}"/>
              </a:ext>
            </a:extLst>
          </p:cNvPr>
          <p:cNvSpPr/>
          <p:nvPr/>
        </p:nvSpPr>
        <p:spPr>
          <a:xfrm>
            <a:off x="7662840" y="2018386"/>
            <a:ext cx="350856" cy="35973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Block Arc 10">
            <a:extLst>
              <a:ext uri="{FF2B5EF4-FFF2-40B4-BE49-F238E27FC236}">
                <a16:creationId xmlns:a16="http://schemas.microsoft.com/office/drawing/2014/main" xmlns="" id="{EAC8FD76-0B8D-4A30-B766-E074214B1FD5}"/>
              </a:ext>
            </a:extLst>
          </p:cNvPr>
          <p:cNvSpPr/>
          <p:nvPr/>
        </p:nvSpPr>
        <p:spPr>
          <a:xfrm>
            <a:off x="8244408" y="3525290"/>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8" name="Freeform 55">
            <a:extLst>
              <a:ext uri="{FF2B5EF4-FFF2-40B4-BE49-F238E27FC236}">
                <a16:creationId xmlns:a16="http://schemas.microsoft.com/office/drawing/2014/main" xmlns="" id="{689B29C0-7B05-4637-BBFC-51F7062F6920}"/>
              </a:ext>
            </a:extLst>
          </p:cNvPr>
          <p:cNvSpPr/>
          <p:nvPr/>
        </p:nvSpPr>
        <p:spPr>
          <a:xfrm>
            <a:off x="3655029" y="1926261"/>
            <a:ext cx="222004" cy="54398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Round Same Side Corner Rectangle 36">
            <a:extLst>
              <a:ext uri="{FF2B5EF4-FFF2-40B4-BE49-F238E27FC236}">
                <a16:creationId xmlns:a16="http://schemas.microsoft.com/office/drawing/2014/main" xmlns="" id="{1DD9F14D-C4A9-411E-A68C-26B31133E5E4}"/>
              </a:ext>
            </a:extLst>
          </p:cNvPr>
          <p:cNvSpPr/>
          <p:nvPr/>
        </p:nvSpPr>
        <p:spPr>
          <a:xfrm>
            <a:off x="7015679" y="2037450"/>
            <a:ext cx="406779" cy="321606"/>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Oval 21">
            <a:extLst>
              <a:ext uri="{FF2B5EF4-FFF2-40B4-BE49-F238E27FC236}">
                <a16:creationId xmlns:a16="http://schemas.microsoft.com/office/drawing/2014/main" xmlns="" id="{C5C40FFA-BDDB-4BC5-8FE9-5FE77A7A4D91}"/>
              </a:ext>
            </a:extLst>
          </p:cNvPr>
          <p:cNvSpPr>
            <a:spLocks noChangeAspect="1"/>
          </p:cNvSpPr>
          <p:nvPr/>
        </p:nvSpPr>
        <p:spPr>
          <a:xfrm>
            <a:off x="5500929" y="3502585"/>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1" name="Oval 32">
            <a:extLst>
              <a:ext uri="{FF2B5EF4-FFF2-40B4-BE49-F238E27FC236}">
                <a16:creationId xmlns:a16="http://schemas.microsoft.com/office/drawing/2014/main" xmlns="" id="{D9C81D40-2576-4611-9787-8ED8912D600F}"/>
              </a:ext>
            </a:extLst>
          </p:cNvPr>
          <p:cNvSpPr/>
          <p:nvPr/>
        </p:nvSpPr>
        <p:spPr>
          <a:xfrm>
            <a:off x="7084921" y="3479620"/>
            <a:ext cx="318881" cy="383620"/>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8517092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Fully Editable Icon Sets : C</a:t>
            </a:r>
            <a:endParaRPr lang="ko-KR" altLang="en-US" dirty="0"/>
          </a:p>
        </p:txBody>
      </p:sp>
      <p:sp>
        <p:nvSpPr>
          <p:cNvPr id="75" name="Freeform 47">
            <a:extLst>
              <a:ext uri="{FF2B5EF4-FFF2-40B4-BE49-F238E27FC236}">
                <a16:creationId xmlns:a16="http://schemas.microsoft.com/office/drawing/2014/main" xmlns="" id="{9E9C12B0-FB54-4BCD-A5FE-A9A5F22A0565}"/>
              </a:ext>
            </a:extLst>
          </p:cNvPr>
          <p:cNvSpPr>
            <a:spLocks noChangeAspect="1"/>
          </p:cNvSpPr>
          <p:nvPr/>
        </p:nvSpPr>
        <p:spPr>
          <a:xfrm>
            <a:off x="3706960" y="1353413"/>
            <a:ext cx="360219" cy="360000"/>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Freeform 48">
            <a:extLst>
              <a:ext uri="{FF2B5EF4-FFF2-40B4-BE49-F238E27FC236}">
                <a16:creationId xmlns:a16="http://schemas.microsoft.com/office/drawing/2014/main" xmlns="" id="{33242698-9315-4790-8DFE-AC4E8383713A}"/>
              </a:ext>
            </a:extLst>
          </p:cNvPr>
          <p:cNvSpPr>
            <a:spLocks noChangeAspect="1"/>
          </p:cNvSpPr>
          <p:nvPr/>
        </p:nvSpPr>
        <p:spPr>
          <a:xfrm>
            <a:off x="4282582" y="1383506"/>
            <a:ext cx="360000" cy="299814"/>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Freeform 49">
            <a:extLst>
              <a:ext uri="{FF2B5EF4-FFF2-40B4-BE49-F238E27FC236}">
                <a16:creationId xmlns:a16="http://schemas.microsoft.com/office/drawing/2014/main" xmlns="" id="{7EAD3C46-F684-465F-886A-2AA14C0F6618}"/>
              </a:ext>
            </a:extLst>
          </p:cNvPr>
          <p:cNvSpPr>
            <a:spLocks noChangeAspect="1"/>
          </p:cNvSpPr>
          <p:nvPr/>
        </p:nvSpPr>
        <p:spPr>
          <a:xfrm>
            <a:off x="5449552" y="1373426"/>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8" name="Freeform 50">
            <a:extLst>
              <a:ext uri="{FF2B5EF4-FFF2-40B4-BE49-F238E27FC236}">
                <a16:creationId xmlns:a16="http://schemas.microsoft.com/office/drawing/2014/main" xmlns="" id="{EBEA9ACE-2C2E-4A9B-A333-91CF24D50A6B}"/>
              </a:ext>
            </a:extLst>
          </p:cNvPr>
          <p:cNvSpPr>
            <a:spLocks noChangeAspect="1"/>
          </p:cNvSpPr>
          <p:nvPr/>
        </p:nvSpPr>
        <p:spPr>
          <a:xfrm>
            <a:off x="4851982" y="1381413"/>
            <a:ext cx="360000" cy="304000"/>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9" name="Teardrop 9">
            <a:extLst>
              <a:ext uri="{FF2B5EF4-FFF2-40B4-BE49-F238E27FC236}">
                <a16:creationId xmlns:a16="http://schemas.microsoft.com/office/drawing/2014/main" xmlns="" id="{320C3E2C-EFC3-44EE-A35F-95191E2DFD9B}"/>
              </a:ext>
            </a:extLst>
          </p:cNvPr>
          <p:cNvSpPr>
            <a:spLocks noChangeAspect="1"/>
          </p:cNvSpPr>
          <p:nvPr/>
        </p:nvSpPr>
        <p:spPr>
          <a:xfrm rot="18900000">
            <a:off x="6023939" y="2076781"/>
            <a:ext cx="348493" cy="297430"/>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Freeform 97">
            <a:extLst>
              <a:ext uri="{FF2B5EF4-FFF2-40B4-BE49-F238E27FC236}">
                <a16:creationId xmlns:a16="http://schemas.microsoft.com/office/drawing/2014/main" xmlns="" id="{B54F8BC9-7A82-425C-AF12-B8DA7ECDC36C}"/>
              </a:ext>
            </a:extLst>
          </p:cNvPr>
          <p:cNvSpPr>
            <a:spLocks noChangeAspect="1"/>
          </p:cNvSpPr>
          <p:nvPr/>
        </p:nvSpPr>
        <p:spPr>
          <a:xfrm>
            <a:off x="6513205" y="1376236"/>
            <a:ext cx="420675" cy="314355"/>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Donut 22">
            <a:extLst>
              <a:ext uri="{FF2B5EF4-FFF2-40B4-BE49-F238E27FC236}">
                <a16:creationId xmlns:a16="http://schemas.microsoft.com/office/drawing/2014/main" xmlns="" id="{340B297B-3387-417A-B965-15069C915649}"/>
              </a:ext>
            </a:extLst>
          </p:cNvPr>
          <p:cNvSpPr>
            <a:spLocks noChangeAspect="1"/>
          </p:cNvSpPr>
          <p:nvPr/>
        </p:nvSpPr>
        <p:spPr>
          <a:xfrm>
            <a:off x="7679627" y="1441217"/>
            <a:ext cx="360000" cy="184392"/>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2" name="Freeform 99">
            <a:extLst>
              <a:ext uri="{FF2B5EF4-FFF2-40B4-BE49-F238E27FC236}">
                <a16:creationId xmlns:a16="http://schemas.microsoft.com/office/drawing/2014/main" xmlns="" id="{5CB94B8C-F259-455A-B6D6-EEAF94D589B4}"/>
              </a:ext>
            </a:extLst>
          </p:cNvPr>
          <p:cNvSpPr>
            <a:spLocks noChangeAspect="1"/>
          </p:cNvSpPr>
          <p:nvPr/>
        </p:nvSpPr>
        <p:spPr>
          <a:xfrm>
            <a:off x="6066104" y="1368148"/>
            <a:ext cx="264162" cy="330530"/>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Oval 10">
            <a:extLst>
              <a:ext uri="{FF2B5EF4-FFF2-40B4-BE49-F238E27FC236}">
                <a16:creationId xmlns:a16="http://schemas.microsoft.com/office/drawing/2014/main" xmlns="" id="{0D3F88AA-8871-49B0-8D98-B641A6D16906}"/>
              </a:ext>
            </a:extLst>
          </p:cNvPr>
          <p:cNvSpPr/>
          <p:nvPr/>
        </p:nvSpPr>
        <p:spPr>
          <a:xfrm>
            <a:off x="7124399" y="1368839"/>
            <a:ext cx="330674" cy="329148"/>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101">
            <a:extLst>
              <a:ext uri="{FF2B5EF4-FFF2-40B4-BE49-F238E27FC236}">
                <a16:creationId xmlns:a16="http://schemas.microsoft.com/office/drawing/2014/main" xmlns="" id="{E202E034-2714-428A-99CE-09AAF7FDCF49}"/>
              </a:ext>
            </a:extLst>
          </p:cNvPr>
          <p:cNvSpPr/>
          <p:nvPr/>
        </p:nvSpPr>
        <p:spPr>
          <a:xfrm>
            <a:off x="8293275" y="1404641"/>
            <a:ext cx="193444" cy="257545"/>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5" name="Group 102">
            <a:extLst>
              <a:ext uri="{FF2B5EF4-FFF2-40B4-BE49-F238E27FC236}">
                <a16:creationId xmlns:a16="http://schemas.microsoft.com/office/drawing/2014/main" xmlns="" id="{55A99ECC-00C9-4E03-A688-E235E34C013B}"/>
              </a:ext>
            </a:extLst>
          </p:cNvPr>
          <p:cNvGrpSpPr>
            <a:grpSpLocks noChangeAspect="1"/>
          </p:cNvGrpSpPr>
          <p:nvPr/>
        </p:nvGrpSpPr>
        <p:grpSpPr>
          <a:xfrm>
            <a:off x="6612876" y="2045497"/>
            <a:ext cx="221332" cy="360000"/>
            <a:chOff x="2071598" y="2060848"/>
            <a:chExt cx="1917605" cy="3137144"/>
          </a:xfrm>
          <a:solidFill>
            <a:schemeClr val="accent4"/>
          </a:solidFill>
        </p:grpSpPr>
        <p:sp>
          <p:nvSpPr>
            <p:cNvPr id="86" name="Freeform 103">
              <a:extLst>
                <a:ext uri="{FF2B5EF4-FFF2-40B4-BE49-F238E27FC236}">
                  <a16:creationId xmlns:a16="http://schemas.microsoft.com/office/drawing/2014/main" xmlns="" id="{4ED53119-43B6-4D2C-9C73-08DDD9A12583}"/>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Freeform 104">
              <a:extLst>
                <a:ext uri="{FF2B5EF4-FFF2-40B4-BE49-F238E27FC236}">
                  <a16:creationId xmlns:a16="http://schemas.microsoft.com/office/drawing/2014/main" xmlns="" id="{0B0FC094-2114-4D1F-BDA5-A2BA67B0D732}"/>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Freeform 105">
              <a:extLst>
                <a:ext uri="{FF2B5EF4-FFF2-40B4-BE49-F238E27FC236}">
                  <a16:creationId xmlns:a16="http://schemas.microsoft.com/office/drawing/2014/main" xmlns="" id="{FD1922C3-09AA-4319-A57F-19FAAC783752}"/>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Freeform 106">
              <a:extLst>
                <a:ext uri="{FF2B5EF4-FFF2-40B4-BE49-F238E27FC236}">
                  <a16:creationId xmlns:a16="http://schemas.microsoft.com/office/drawing/2014/main" xmlns="" id="{B597735C-A608-4D1E-B12D-B031B502FA91}"/>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0" name="Freeform 107">
            <a:extLst>
              <a:ext uri="{FF2B5EF4-FFF2-40B4-BE49-F238E27FC236}">
                <a16:creationId xmlns:a16="http://schemas.microsoft.com/office/drawing/2014/main" xmlns="" id="{10743AB8-6421-47C5-9979-706A6C924913}"/>
              </a:ext>
            </a:extLst>
          </p:cNvPr>
          <p:cNvSpPr>
            <a:spLocks noChangeAspect="1"/>
          </p:cNvSpPr>
          <p:nvPr/>
        </p:nvSpPr>
        <p:spPr>
          <a:xfrm>
            <a:off x="7232016" y="2045497"/>
            <a:ext cx="115441" cy="360000"/>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Freeform 108">
            <a:extLst>
              <a:ext uri="{FF2B5EF4-FFF2-40B4-BE49-F238E27FC236}">
                <a16:creationId xmlns:a16="http://schemas.microsoft.com/office/drawing/2014/main" xmlns="" id="{D0840A85-B2C5-4AA2-B953-7CC9EB8EC028}"/>
              </a:ext>
            </a:extLst>
          </p:cNvPr>
          <p:cNvSpPr/>
          <p:nvPr/>
        </p:nvSpPr>
        <p:spPr>
          <a:xfrm>
            <a:off x="4861480" y="2037091"/>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Oval 8">
            <a:extLst>
              <a:ext uri="{FF2B5EF4-FFF2-40B4-BE49-F238E27FC236}">
                <a16:creationId xmlns:a16="http://schemas.microsoft.com/office/drawing/2014/main" xmlns="" id="{A6963CE6-C341-49EB-BE40-85DFCA5333B4}"/>
              </a:ext>
            </a:extLst>
          </p:cNvPr>
          <p:cNvSpPr/>
          <p:nvPr/>
        </p:nvSpPr>
        <p:spPr>
          <a:xfrm>
            <a:off x="5430443" y="2045477"/>
            <a:ext cx="358193" cy="36004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3" name="Group 110">
            <a:extLst>
              <a:ext uri="{FF2B5EF4-FFF2-40B4-BE49-F238E27FC236}">
                <a16:creationId xmlns:a16="http://schemas.microsoft.com/office/drawing/2014/main" xmlns="" id="{1304945C-0E52-44FE-9DF0-C81AC173BC92}"/>
              </a:ext>
            </a:extLst>
          </p:cNvPr>
          <p:cNvGrpSpPr/>
          <p:nvPr/>
        </p:nvGrpSpPr>
        <p:grpSpPr>
          <a:xfrm>
            <a:off x="4292080" y="2037091"/>
            <a:ext cx="341005" cy="376812"/>
            <a:chOff x="4835382" y="73243"/>
            <a:chExt cx="2920830" cy="3227535"/>
          </a:xfrm>
          <a:solidFill>
            <a:schemeClr val="accent4"/>
          </a:solidFill>
        </p:grpSpPr>
        <p:sp>
          <p:nvSpPr>
            <p:cNvPr id="94" name="Freeform 111">
              <a:extLst>
                <a:ext uri="{FF2B5EF4-FFF2-40B4-BE49-F238E27FC236}">
                  <a16:creationId xmlns:a16="http://schemas.microsoft.com/office/drawing/2014/main" xmlns="" id="{280430CE-BA81-40AC-BEDB-51E9F6131ADB}"/>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Oval 37">
              <a:extLst>
                <a:ext uri="{FF2B5EF4-FFF2-40B4-BE49-F238E27FC236}">
                  <a16:creationId xmlns:a16="http://schemas.microsoft.com/office/drawing/2014/main" xmlns="" id="{92C52644-F8F5-418C-AFA6-597DEE29B449}"/>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6" name="Rectangle 19">
            <a:extLst>
              <a:ext uri="{FF2B5EF4-FFF2-40B4-BE49-F238E27FC236}">
                <a16:creationId xmlns:a16="http://schemas.microsoft.com/office/drawing/2014/main" xmlns="" id="{B196B0D1-47B4-4251-86BD-004D9070CD7E}"/>
              </a:ext>
            </a:extLst>
          </p:cNvPr>
          <p:cNvSpPr/>
          <p:nvPr/>
        </p:nvSpPr>
        <p:spPr>
          <a:xfrm>
            <a:off x="3734269" y="2057538"/>
            <a:ext cx="305600" cy="335918"/>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Freeform 114">
            <a:extLst>
              <a:ext uri="{FF2B5EF4-FFF2-40B4-BE49-F238E27FC236}">
                <a16:creationId xmlns:a16="http://schemas.microsoft.com/office/drawing/2014/main" xmlns="" id="{381C4D67-A9E3-4163-B4C0-24C2A936453B}"/>
              </a:ext>
            </a:extLst>
          </p:cNvPr>
          <p:cNvSpPr>
            <a:spLocks noChangeAspect="1"/>
          </p:cNvSpPr>
          <p:nvPr/>
        </p:nvSpPr>
        <p:spPr>
          <a:xfrm>
            <a:off x="7672979" y="2045497"/>
            <a:ext cx="373296" cy="360000"/>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ounded Rectangle 31">
            <a:extLst>
              <a:ext uri="{FF2B5EF4-FFF2-40B4-BE49-F238E27FC236}">
                <a16:creationId xmlns:a16="http://schemas.microsoft.com/office/drawing/2014/main" xmlns="" id="{01190444-84E9-4117-BECB-51E479465FDF}"/>
              </a:ext>
            </a:extLst>
          </p:cNvPr>
          <p:cNvSpPr>
            <a:spLocks noChangeAspect="1"/>
          </p:cNvSpPr>
          <p:nvPr/>
        </p:nvSpPr>
        <p:spPr>
          <a:xfrm>
            <a:off x="3760469" y="2821406"/>
            <a:ext cx="253200" cy="360000"/>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47">
            <a:extLst>
              <a:ext uri="{FF2B5EF4-FFF2-40B4-BE49-F238E27FC236}">
                <a16:creationId xmlns:a16="http://schemas.microsoft.com/office/drawing/2014/main" xmlns="" id="{67C8ECFC-1270-4C5B-A7C2-63AADE6CED2E}"/>
              </a:ext>
            </a:extLst>
          </p:cNvPr>
          <p:cNvSpPr>
            <a:spLocks noChangeAspect="1"/>
          </p:cNvSpPr>
          <p:nvPr/>
        </p:nvSpPr>
        <p:spPr>
          <a:xfrm>
            <a:off x="8209997" y="2045497"/>
            <a:ext cx="360000" cy="360000"/>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50">
            <a:extLst>
              <a:ext uri="{FF2B5EF4-FFF2-40B4-BE49-F238E27FC236}">
                <a16:creationId xmlns:a16="http://schemas.microsoft.com/office/drawing/2014/main" xmlns="" id="{E3F3B4EC-040E-41BF-9310-974383E1D640}"/>
              </a:ext>
            </a:extLst>
          </p:cNvPr>
          <p:cNvSpPr>
            <a:spLocks noChangeAspect="1"/>
          </p:cNvSpPr>
          <p:nvPr/>
        </p:nvSpPr>
        <p:spPr>
          <a:xfrm>
            <a:off x="4303211" y="2821406"/>
            <a:ext cx="318743" cy="360000"/>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Heart 17">
            <a:extLst>
              <a:ext uri="{FF2B5EF4-FFF2-40B4-BE49-F238E27FC236}">
                <a16:creationId xmlns:a16="http://schemas.microsoft.com/office/drawing/2014/main" xmlns="" id="{8DEFC917-3A3A-4CCB-8D0B-5E8EB0DE7A3B}"/>
              </a:ext>
            </a:extLst>
          </p:cNvPr>
          <p:cNvSpPr/>
          <p:nvPr/>
        </p:nvSpPr>
        <p:spPr>
          <a:xfrm>
            <a:off x="6027872" y="2833290"/>
            <a:ext cx="340626" cy="333972"/>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Rounded Rectangle 25">
            <a:extLst>
              <a:ext uri="{FF2B5EF4-FFF2-40B4-BE49-F238E27FC236}">
                <a16:creationId xmlns:a16="http://schemas.microsoft.com/office/drawing/2014/main" xmlns="" id="{E8CA4252-3197-4ABC-BA7E-564B119109E2}"/>
              </a:ext>
            </a:extLst>
          </p:cNvPr>
          <p:cNvSpPr/>
          <p:nvPr/>
        </p:nvSpPr>
        <p:spPr>
          <a:xfrm>
            <a:off x="5440459" y="2858907"/>
            <a:ext cx="338160" cy="284999"/>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Chord 32">
            <a:extLst>
              <a:ext uri="{FF2B5EF4-FFF2-40B4-BE49-F238E27FC236}">
                <a16:creationId xmlns:a16="http://schemas.microsoft.com/office/drawing/2014/main" xmlns="" id="{D988D6F1-2BE1-4F71-BF5B-35E3DC4C140F}"/>
              </a:ext>
            </a:extLst>
          </p:cNvPr>
          <p:cNvSpPr/>
          <p:nvPr/>
        </p:nvSpPr>
        <p:spPr>
          <a:xfrm>
            <a:off x="4862902" y="2833809"/>
            <a:ext cx="338160" cy="33519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Rounded Rectangle 40">
            <a:extLst>
              <a:ext uri="{FF2B5EF4-FFF2-40B4-BE49-F238E27FC236}">
                <a16:creationId xmlns:a16="http://schemas.microsoft.com/office/drawing/2014/main" xmlns="" id="{BB9D43AE-CECE-4C8B-895B-BFF2B5C4A3B5}"/>
              </a:ext>
            </a:extLst>
          </p:cNvPr>
          <p:cNvSpPr/>
          <p:nvPr/>
        </p:nvSpPr>
        <p:spPr>
          <a:xfrm rot="2942052">
            <a:off x="6566376" y="2834205"/>
            <a:ext cx="314333" cy="334403"/>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Rounded Rectangle 7">
            <a:extLst>
              <a:ext uri="{FF2B5EF4-FFF2-40B4-BE49-F238E27FC236}">
                <a16:creationId xmlns:a16="http://schemas.microsoft.com/office/drawing/2014/main" xmlns="" id="{F1855EC6-BD44-4709-8DD2-E5A2A9AE5728}"/>
              </a:ext>
            </a:extLst>
          </p:cNvPr>
          <p:cNvSpPr>
            <a:spLocks noChangeAspect="1"/>
          </p:cNvSpPr>
          <p:nvPr/>
        </p:nvSpPr>
        <p:spPr>
          <a:xfrm rot="18924894" flipH="1">
            <a:off x="4976755" y="3535534"/>
            <a:ext cx="110455" cy="432000"/>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6" name="Rounded Rectangle 17">
            <a:extLst>
              <a:ext uri="{FF2B5EF4-FFF2-40B4-BE49-F238E27FC236}">
                <a16:creationId xmlns:a16="http://schemas.microsoft.com/office/drawing/2014/main" xmlns="" id="{9B30DA69-00AD-4ED6-A45D-465874300911}"/>
              </a:ext>
            </a:extLst>
          </p:cNvPr>
          <p:cNvSpPr>
            <a:spLocks noChangeAspect="1"/>
          </p:cNvSpPr>
          <p:nvPr/>
        </p:nvSpPr>
        <p:spPr>
          <a:xfrm>
            <a:off x="8276866" y="2821406"/>
            <a:ext cx="226262" cy="360000"/>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Oval 21">
            <a:extLst>
              <a:ext uri="{FF2B5EF4-FFF2-40B4-BE49-F238E27FC236}">
                <a16:creationId xmlns:a16="http://schemas.microsoft.com/office/drawing/2014/main" xmlns="" id="{EB0DEE9D-C8F8-4422-9151-8C417A97942D}"/>
              </a:ext>
            </a:extLst>
          </p:cNvPr>
          <p:cNvSpPr>
            <a:spLocks noChangeAspect="1"/>
          </p:cNvSpPr>
          <p:nvPr/>
        </p:nvSpPr>
        <p:spPr>
          <a:xfrm>
            <a:off x="7109736" y="2821406"/>
            <a:ext cx="360000" cy="360000"/>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Oval 25">
            <a:extLst>
              <a:ext uri="{FF2B5EF4-FFF2-40B4-BE49-F238E27FC236}">
                <a16:creationId xmlns:a16="http://schemas.microsoft.com/office/drawing/2014/main" xmlns="" id="{A6509CE1-EB83-4F4D-BDBD-05E233EECD62}"/>
              </a:ext>
            </a:extLst>
          </p:cNvPr>
          <p:cNvSpPr>
            <a:spLocks noChangeAspect="1"/>
          </p:cNvSpPr>
          <p:nvPr/>
        </p:nvSpPr>
        <p:spPr>
          <a:xfrm>
            <a:off x="7679872" y="2821406"/>
            <a:ext cx="359510" cy="360000"/>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Block Arc 20">
            <a:extLst>
              <a:ext uri="{FF2B5EF4-FFF2-40B4-BE49-F238E27FC236}">
                <a16:creationId xmlns:a16="http://schemas.microsoft.com/office/drawing/2014/main" xmlns="" id="{290D2834-35B2-456B-9B31-40BBC0D9A84A}"/>
              </a:ext>
            </a:extLst>
          </p:cNvPr>
          <p:cNvSpPr>
            <a:spLocks noChangeAspect="1"/>
          </p:cNvSpPr>
          <p:nvPr/>
        </p:nvSpPr>
        <p:spPr>
          <a:xfrm rot="10800000">
            <a:off x="4296578" y="3571534"/>
            <a:ext cx="332010" cy="360000"/>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0" name="Block Arc 11">
            <a:extLst>
              <a:ext uri="{FF2B5EF4-FFF2-40B4-BE49-F238E27FC236}">
                <a16:creationId xmlns:a16="http://schemas.microsoft.com/office/drawing/2014/main" xmlns="" id="{4661FBF7-2E4F-42DA-A151-C7CBA4FBE542}"/>
              </a:ext>
            </a:extLst>
          </p:cNvPr>
          <p:cNvSpPr/>
          <p:nvPr/>
        </p:nvSpPr>
        <p:spPr>
          <a:xfrm rot="10800000">
            <a:off x="6614789" y="3560896"/>
            <a:ext cx="217507" cy="353911"/>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1" name="Rectangle 21">
            <a:extLst>
              <a:ext uri="{FF2B5EF4-FFF2-40B4-BE49-F238E27FC236}">
                <a16:creationId xmlns:a16="http://schemas.microsoft.com/office/drawing/2014/main" xmlns="" id="{229C99CD-849D-438B-989E-7436C3941642}"/>
              </a:ext>
            </a:extLst>
          </p:cNvPr>
          <p:cNvSpPr/>
          <p:nvPr/>
        </p:nvSpPr>
        <p:spPr>
          <a:xfrm>
            <a:off x="5437664" y="3655251"/>
            <a:ext cx="343751" cy="192566"/>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Round Same Side Corner Rectangle 8">
            <a:extLst>
              <a:ext uri="{FF2B5EF4-FFF2-40B4-BE49-F238E27FC236}">
                <a16:creationId xmlns:a16="http://schemas.microsoft.com/office/drawing/2014/main" xmlns="" id="{FECD9902-70F4-4BFC-A994-CD59F6598F55}"/>
              </a:ext>
            </a:extLst>
          </p:cNvPr>
          <p:cNvSpPr/>
          <p:nvPr/>
        </p:nvSpPr>
        <p:spPr>
          <a:xfrm>
            <a:off x="8212501" y="3588603"/>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Rounded Rectangle 51">
            <a:extLst>
              <a:ext uri="{FF2B5EF4-FFF2-40B4-BE49-F238E27FC236}">
                <a16:creationId xmlns:a16="http://schemas.microsoft.com/office/drawing/2014/main" xmlns="" id="{CCB32286-97F7-499C-B7FD-D24F6C4C8C83}"/>
              </a:ext>
            </a:extLst>
          </p:cNvPr>
          <p:cNvSpPr/>
          <p:nvPr/>
        </p:nvSpPr>
        <p:spPr>
          <a:xfrm rot="16200000" flipH="1">
            <a:off x="7112464" y="4219259"/>
            <a:ext cx="367987" cy="34655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4" name="Isosceles Triangle 5">
            <a:extLst>
              <a:ext uri="{FF2B5EF4-FFF2-40B4-BE49-F238E27FC236}">
                <a16:creationId xmlns:a16="http://schemas.microsoft.com/office/drawing/2014/main" xmlns="" id="{E72AE78E-1624-4253-8335-70044D9A8168}"/>
              </a:ext>
            </a:extLst>
          </p:cNvPr>
          <p:cNvSpPr>
            <a:spLocks noChangeAspect="1"/>
          </p:cNvSpPr>
          <p:nvPr/>
        </p:nvSpPr>
        <p:spPr>
          <a:xfrm>
            <a:off x="6060854" y="3614352"/>
            <a:ext cx="274662" cy="274365"/>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Trapezoid 22">
            <a:extLst>
              <a:ext uri="{FF2B5EF4-FFF2-40B4-BE49-F238E27FC236}">
                <a16:creationId xmlns:a16="http://schemas.microsoft.com/office/drawing/2014/main" xmlns="" id="{90611E2A-DEBB-44A5-8D5E-6B71373C8E68}"/>
              </a:ext>
            </a:extLst>
          </p:cNvPr>
          <p:cNvSpPr>
            <a:spLocks noChangeAspect="1"/>
          </p:cNvSpPr>
          <p:nvPr/>
        </p:nvSpPr>
        <p:spPr>
          <a:xfrm>
            <a:off x="7109736" y="3659965"/>
            <a:ext cx="360000" cy="183139"/>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Rounded Rectangle 20">
            <a:extLst>
              <a:ext uri="{FF2B5EF4-FFF2-40B4-BE49-F238E27FC236}">
                <a16:creationId xmlns:a16="http://schemas.microsoft.com/office/drawing/2014/main" xmlns="" id="{28A32667-6196-4043-9D8A-D1C83475B3B9}"/>
              </a:ext>
            </a:extLst>
          </p:cNvPr>
          <p:cNvSpPr>
            <a:spLocks noChangeAspect="1"/>
          </p:cNvSpPr>
          <p:nvPr/>
        </p:nvSpPr>
        <p:spPr>
          <a:xfrm rot="2160000">
            <a:off x="7692804" y="3571534"/>
            <a:ext cx="333647" cy="360000"/>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Trapezoid 28">
            <a:extLst>
              <a:ext uri="{FF2B5EF4-FFF2-40B4-BE49-F238E27FC236}">
                <a16:creationId xmlns:a16="http://schemas.microsoft.com/office/drawing/2014/main" xmlns="" id="{72D67991-AA07-4C6C-A63B-1C759363E273}"/>
              </a:ext>
            </a:extLst>
          </p:cNvPr>
          <p:cNvSpPr>
            <a:spLocks noChangeAspect="1"/>
          </p:cNvSpPr>
          <p:nvPr/>
        </p:nvSpPr>
        <p:spPr>
          <a:xfrm>
            <a:off x="3738542" y="3571534"/>
            <a:ext cx="297055" cy="360000"/>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ounded Rectangle 2">
            <a:extLst>
              <a:ext uri="{FF2B5EF4-FFF2-40B4-BE49-F238E27FC236}">
                <a16:creationId xmlns:a16="http://schemas.microsoft.com/office/drawing/2014/main" xmlns="" id="{4147CF3F-25A5-41CF-B201-960FEC23D645}"/>
              </a:ext>
            </a:extLst>
          </p:cNvPr>
          <p:cNvSpPr/>
          <p:nvPr/>
        </p:nvSpPr>
        <p:spPr>
          <a:xfrm>
            <a:off x="4286165" y="4223696"/>
            <a:ext cx="352834" cy="352834"/>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9" name="Rounded Rectangle 8">
            <a:extLst>
              <a:ext uri="{FF2B5EF4-FFF2-40B4-BE49-F238E27FC236}">
                <a16:creationId xmlns:a16="http://schemas.microsoft.com/office/drawing/2014/main" xmlns="" id="{951BF51E-6FDF-4CA9-A1F7-4FC031A56C0F}"/>
              </a:ext>
            </a:extLst>
          </p:cNvPr>
          <p:cNvSpPr/>
          <p:nvPr/>
        </p:nvSpPr>
        <p:spPr>
          <a:xfrm>
            <a:off x="3710633" y="4223696"/>
            <a:ext cx="352873" cy="352834"/>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0" name="Rounded Rectangle 2">
            <a:extLst>
              <a:ext uri="{FF2B5EF4-FFF2-40B4-BE49-F238E27FC236}">
                <a16:creationId xmlns:a16="http://schemas.microsoft.com/office/drawing/2014/main" xmlns="" id="{6A276310-9B19-4274-9C80-9C96A9150EE1}"/>
              </a:ext>
            </a:extLst>
          </p:cNvPr>
          <p:cNvSpPr/>
          <p:nvPr/>
        </p:nvSpPr>
        <p:spPr>
          <a:xfrm>
            <a:off x="5433122" y="4223696"/>
            <a:ext cx="352834" cy="352834"/>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1" name="Rounded Rectangle 3">
            <a:extLst>
              <a:ext uri="{FF2B5EF4-FFF2-40B4-BE49-F238E27FC236}">
                <a16:creationId xmlns:a16="http://schemas.microsoft.com/office/drawing/2014/main" xmlns="" id="{8C2D0AE1-2530-4832-89A7-62B25C7C91C0}"/>
              </a:ext>
            </a:extLst>
          </p:cNvPr>
          <p:cNvSpPr>
            <a:spLocks noChangeAspect="1"/>
          </p:cNvSpPr>
          <p:nvPr/>
        </p:nvSpPr>
        <p:spPr>
          <a:xfrm>
            <a:off x="4855565" y="4223696"/>
            <a:ext cx="352834" cy="352834"/>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2" name="Rounded Rectangle 10">
            <a:extLst>
              <a:ext uri="{FF2B5EF4-FFF2-40B4-BE49-F238E27FC236}">
                <a16:creationId xmlns:a16="http://schemas.microsoft.com/office/drawing/2014/main" xmlns="" id="{B1D6AC6F-FF7B-421A-9134-AA480E3EADEE}"/>
              </a:ext>
            </a:extLst>
          </p:cNvPr>
          <p:cNvSpPr>
            <a:spLocks noChangeAspect="1"/>
          </p:cNvSpPr>
          <p:nvPr/>
        </p:nvSpPr>
        <p:spPr>
          <a:xfrm>
            <a:off x="6021140" y="4216530"/>
            <a:ext cx="354091" cy="360000"/>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Block Arc 6">
            <a:extLst>
              <a:ext uri="{FF2B5EF4-FFF2-40B4-BE49-F238E27FC236}">
                <a16:creationId xmlns:a16="http://schemas.microsoft.com/office/drawing/2014/main" xmlns="" id="{8C289A5A-9E75-4B7B-8BA7-0C850C50604B}"/>
              </a:ext>
            </a:extLst>
          </p:cNvPr>
          <p:cNvSpPr/>
          <p:nvPr/>
        </p:nvSpPr>
        <p:spPr>
          <a:xfrm>
            <a:off x="6557572" y="4241324"/>
            <a:ext cx="331940" cy="335206"/>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4" name="Left Arrow 1">
            <a:extLst>
              <a:ext uri="{FF2B5EF4-FFF2-40B4-BE49-F238E27FC236}">
                <a16:creationId xmlns:a16="http://schemas.microsoft.com/office/drawing/2014/main" xmlns="" id="{96594997-8A97-4ACF-AA15-462F0B7D36FA}"/>
              </a:ext>
            </a:extLst>
          </p:cNvPr>
          <p:cNvSpPr>
            <a:spLocks noChangeAspect="1"/>
          </p:cNvSpPr>
          <p:nvPr/>
        </p:nvSpPr>
        <p:spPr>
          <a:xfrm>
            <a:off x="8231065" y="4216530"/>
            <a:ext cx="369872" cy="360000"/>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Oval 35">
            <a:extLst>
              <a:ext uri="{FF2B5EF4-FFF2-40B4-BE49-F238E27FC236}">
                <a16:creationId xmlns:a16="http://schemas.microsoft.com/office/drawing/2014/main" xmlns="" id="{71E6A163-0480-4656-A784-88B5227CE63B}"/>
              </a:ext>
            </a:extLst>
          </p:cNvPr>
          <p:cNvSpPr/>
          <p:nvPr/>
        </p:nvSpPr>
        <p:spPr>
          <a:xfrm>
            <a:off x="7735185" y="4217255"/>
            <a:ext cx="289606" cy="365156"/>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TextBox 154">
            <a:extLst>
              <a:ext uri="{FF2B5EF4-FFF2-40B4-BE49-F238E27FC236}">
                <a16:creationId xmlns:a16="http://schemas.microsoft.com/office/drawing/2014/main" xmlns="" id="{4710A5C0-0E88-4A66-AF71-6BF6005DA146}"/>
              </a:ext>
            </a:extLst>
          </p:cNvPr>
          <p:cNvSpPr txBox="1"/>
          <p:nvPr/>
        </p:nvSpPr>
        <p:spPr>
          <a:xfrm>
            <a:off x="711704" y="1420339"/>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Resize without losing quality</a:t>
            </a:r>
            <a:endParaRPr lang="ko-KR" altLang="en-US" sz="1200" b="1" dirty="0">
              <a:solidFill>
                <a:schemeClr val="bg1"/>
              </a:solidFill>
              <a:latin typeface="Arial" pitchFamily="34" charset="0"/>
              <a:cs typeface="Arial" pitchFamily="34" charset="0"/>
            </a:endParaRPr>
          </a:p>
        </p:txBody>
      </p:sp>
      <p:sp>
        <p:nvSpPr>
          <p:cNvPr id="156" name="TextBox 155">
            <a:extLst>
              <a:ext uri="{FF2B5EF4-FFF2-40B4-BE49-F238E27FC236}">
                <a16:creationId xmlns:a16="http://schemas.microsoft.com/office/drawing/2014/main" xmlns="" id="{91357115-7A73-42AA-9AC5-3F391A52E3DA}"/>
              </a:ext>
            </a:extLst>
          </p:cNvPr>
          <p:cNvSpPr txBox="1"/>
          <p:nvPr/>
        </p:nvSpPr>
        <p:spPr>
          <a:xfrm>
            <a:off x="711704" y="1932586"/>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Change Fill Color &amp;</a:t>
            </a:r>
          </a:p>
          <a:p>
            <a:r>
              <a:rPr lang="en-US" altLang="ko-KR" sz="1200" b="1" dirty="0">
                <a:solidFill>
                  <a:schemeClr val="bg1"/>
                </a:solidFill>
                <a:latin typeface="Arial" pitchFamily="34" charset="0"/>
                <a:cs typeface="Arial" pitchFamily="34" charset="0"/>
              </a:rPr>
              <a:t>Line Color</a:t>
            </a:r>
            <a:endParaRPr lang="ko-KR" altLang="en-US" sz="1200" b="1" dirty="0">
              <a:solidFill>
                <a:schemeClr val="bg1"/>
              </a:solidFill>
              <a:latin typeface="Arial" pitchFamily="34" charset="0"/>
              <a:cs typeface="Arial" pitchFamily="34" charset="0"/>
            </a:endParaRPr>
          </a:p>
        </p:txBody>
      </p:sp>
      <p:sp>
        <p:nvSpPr>
          <p:cNvPr id="157" name="TextBox 156">
            <a:extLst>
              <a:ext uri="{FF2B5EF4-FFF2-40B4-BE49-F238E27FC236}">
                <a16:creationId xmlns:a16="http://schemas.microsoft.com/office/drawing/2014/main" xmlns="" id="{AAE76C21-716E-4506-94B8-AD4CE3755B4D}"/>
              </a:ext>
            </a:extLst>
          </p:cNvPr>
          <p:cNvSpPr txBox="1"/>
          <p:nvPr/>
        </p:nvSpPr>
        <p:spPr>
          <a:xfrm>
            <a:off x="711704" y="4248539"/>
            <a:ext cx="2232000" cy="246221"/>
          </a:xfrm>
          <a:prstGeom prst="rect">
            <a:avLst/>
          </a:prstGeom>
          <a:noFill/>
        </p:spPr>
        <p:txBody>
          <a:bodyPr wrap="square"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158" name="TextBox 157">
            <a:extLst>
              <a:ext uri="{FF2B5EF4-FFF2-40B4-BE49-F238E27FC236}">
                <a16:creationId xmlns:a16="http://schemas.microsoft.com/office/drawing/2014/main" xmlns="" id="{A0E3A93A-8E58-46D3-936C-B253BD675343}"/>
              </a:ext>
            </a:extLst>
          </p:cNvPr>
          <p:cNvSpPr txBox="1"/>
          <p:nvPr/>
        </p:nvSpPr>
        <p:spPr>
          <a:xfrm>
            <a:off x="711704" y="3075806"/>
            <a:ext cx="2232000" cy="1200329"/>
          </a:xfrm>
          <a:prstGeom prst="rect">
            <a:avLst/>
          </a:prstGeom>
          <a:noFill/>
        </p:spPr>
        <p:txBody>
          <a:bodyPr wrap="square" rtlCol="0" anchor="ctr">
            <a:spAutoFit/>
          </a:bodyPr>
          <a:lstStyle/>
          <a:p>
            <a:r>
              <a:rPr lang="en-US" altLang="ko-KR" sz="2400" b="1" dirty="0">
                <a:solidFill>
                  <a:schemeClr val="bg1"/>
                </a:solidFill>
                <a:latin typeface="+mn-lt"/>
                <a:ea typeface="+mn-ea"/>
                <a:cs typeface="Arial" pitchFamily="34" charset="0"/>
              </a:rPr>
              <a:t>FREE </a:t>
            </a:r>
          </a:p>
          <a:p>
            <a:r>
              <a:rPr lang="en-US" altLang="ko-KR" sz="24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728173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1.1 Tìm hiểu các kiến thức tổng quan</a:t>
            </a:r>
            <a:endParaRPr lang="en-US" sz="24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06793"/>
            <a:ext cx="3032999" cy="148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971600" y="2787774"/>
            <a:ext cx="7128792" cy="1077218"/>
          </a:xfrm>
          <a:prstGeom prst="rect">
            <a:avLst/>
          </a:prstGeom>
          <a:noFill/>
        </p:spPr>
        <p:txBody>
          <a:bodyPr wrap="square" rtlCol="0">
            <a:spAutoFit/>
          </a:bodyPr>
          <a:lstStyle/>
          <a:p>
            <a:pPr marL="285750" lvl="0" indent="-285750">
              <a:buFontTx/>
              <a:buChar char="-"/>
            </a:pPr>
            <a:r>
              <a:rPr lang="en-US" sz="1600" smtClean="0"/>
              <a:t>Web </a:t>
            </a:r>
            <a:r>
              <a:rPr lang="en-US" sz="1600" smtClean="0"/>
              <a:t>tĩnh: website </a:t>
            </a:r>
            <a:r>
              <a:rPr lang="en-US" sz="1600"/>
              <a:t>không có hệ thống quản lý nội dung, hoặc có </a:t>
            </a:r>
            <a:endParaRPr lang="en-US" sz="1600" smtClean="0"/>
          </a:p>
          <a:p>
            <a:pPr lvl="0"/>
            <a:r>
              <a:rPr lang="en-US" sz="1600" smtClean="0"/>
              <a:t>nhưng </a:t>
            </a:r>
            <a:r>
              <a:rPr lang="en-US" sz="1600"/>
              <a:t>về nội dung website không thay đổi được.</a:t>
            </a:r>
          </a:p>
          <a:p>
            <a:pPr marL="285750" lvl="0" indent="-285750">
              <a:buFontTx/>
              <a:buChar char="-"/>
            </a:pPr>
            <a:r>
              <a:rPr lang="en-US" sz="1600" smtClean="0"/>
              <a:t>Web </a:t>
            </a:r>
            <a:r>
              <a:rPr lang="en-US" sz="1600" smtClean="0"/>
              <a:t>động: website </a:t>
            </a:r>
            <a:r>
              <a:rPr lang="en-US" sz="1600"/>
              <a:t>có hệ thống quản lý nội dung nên người dùng </a:t>
            </a:r>
            <a:endParaRPr lang="en-US" sz="1600" smtClean="0"/>
          </a:p>
          <a:p>
            <a:pPr lvl="0"/>
            <a:r>
              <a:rPr lang="en-US" sz="1600" smtClean="0"/>
              <a:t>có thể </a:t>
            </a:r>
            <a:r>
              <a:rPr lang="en-US" sz="1600"/>
              <a:t>thay đổi nội dung được.</a:t>
            </a:r>
          </a:p>
        </p:txBody>
      </p:sp>
    </p:spTree>
    <p:extLst>
      <p:ext uri="{BB962C8B-B14F-4D97-AF65-F5344CB8AC3E}">
        <p14:creationId xmlns:p14="http://schemas.microsoft.com/office/powerpoint/2010/main" val="974884689"/>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1.1 Tìm hiểu các kiến thức tổng </a:t>
            </a:r>
            <a:r>
              <a:rPr lang="en-US" sz="2400" smtClean="0"/>
              <a:t>quan – Web Crawler</a:t>
            </a:r>
            <a:endParaRPr lang="en-US" sz="2400"/>
          </a:p>
        </p:txBody>
      </p:sp>
      <p:sp>
        <p:nvSpPr>
          <p:cNvPr id="35" name="TextBox 34"/>
          <p:cNvSpPr txBox="1"/>
          <p:nvPr/>
        </p:nvSpPr>
        <p:spPr>
          <a:xfrm>
            <a:off x="809424" y="814977"/>
            <a:ext cx="8334575" cy="1077218"/>
          </a:xfrm>
          <a:prstGeom prst="rect">
            <a:avLst/>
          </a:prstGeom>
          <a:noFill/>
        </p:spPr>
        <p:txBody>
          <a:bodyPr wrap="square" rtlCol="0">
            <a:spAutoFit/>
          </a:bodyPr>
          <a:lstStyle/>
          <a:p>
            <a:pPr marL="285750" lvl="0" indent="-285750">
              <a:buFontTx/>
              <a:buChar char="-"/>
            </a:pPr>
            <a:r>
              <a:rPr lang="en-US" sz="1600" smtClean="0"/>
              <a:t>là </a:t>
            </a:r>
            <a:r>
              <a:rPr lang="en-US" sz="1600"/>
              <a:t>một chương trình tự động tìm kiếm </a:t>
            </a:r>
            <a:r>
              <a:rPr lang="en-US" sz="1600"/>
              <a:t>trên </a:t>
            </a:r>
            <a:r>
              <a:rPr lang="en-US" sz="1600" smtClean="0"/>
              <a:t>internet</a:t>
            </a:r>
            <a:r>
              <a:rPr lang="en-US" sz="1600"/>
              <a:t>, một chương trình thu </a:t>
            </a:r>
            <a:r>
              <a:rPr lang="en-US" sz="1600"/>
              <a:t>thập </a:t>
            </a:r>
            <a:r>
              <a:rPr lang="en-US" sz="1600" smtClean="0"/>
              <a:t>web       (mạng </a:t>
            </a:r>
            <a:r>
              <a:rPr lang="en-US" sz="1600"/>
              <a:t>nhện</a:t>
            </a:r>
            <a:r>
              <a:rPr lang="en-US" sz="1600"/>
              <a:t>) </a:t>
            </a:r>
            <a:endParaRPr lang="en-US" sz="1600" smtClean="0"/>
          </a:p>
          <a:p>
            <a:pPr marL="285750" lvl="0" indent="-285750">
              <a:buFontTx/>
              <a:buChar char="-"/>
            </a:pPr>
            <a:r>
              <a:rPr lang="en-US" sz="1600" smtClean="0"/>
              <a:t>là </a:t>
            </a:r>
            <a:r>
              <a:rPr lang="en-US" sz="1600"/>
              <a:t>một chương trình duyệt World Wide Web một cách có phương pháp, một </a:t>
            </a:r>
            <a:r>
              <a:rPr lang="en-US" sz="1600"/>
              <a:t>cách </a:t>
            </a:r>
            <a:r>
              <a:rPr lang="en-US" sz="1600" smtClean="0"/>
              <a:t>tự      động</a:t>
            </a:r>
            <a:r>
              <a:rPr lang="en-US" sz="1600"/>
              <a:t>. </a:t>
            </a:r>
            <a:endParaRPr lang="en-US" sz="1600"/>
          </a:p>
        </p:txBody>
      </p:sp>
      <p:pic>
        <p:nvPicPr>
          <p:cNvPr id="5" name="Picture 4"/>
          <p:cNvPicPr/>
          <p:nvPr/>
        </p:nvPicPr>
        <p:blipFill>
          <a:blip r:embed="rId2"/>
          <a:stretch>
            <a:fillRect/>
          </a:stretch>
        </p:blipFill>
        <p:spPr>
          <a:xfrm>
            <a:off x="809425" y="1859508"/>
            <a:ext cx="3960440" cy="3174852"/>
          </a:xfrm>
          <a:prstGeom prst="rect">
            <a:avLst/>
          </a:prstGeom>
        </p:spPr>
      </p:pic>
      <p:sp>
        <p:nvSpPr>
          <p:cNvPr id="6" name="TextBox 5"/>
          <p:cNvSpPr txBox="1"/>
          <p:nvPr/>
        </p:nvSpPr>
        <p:spPr>
          <a:xfrm>
            <a:off x="5076056" y="1995686"/>
            <a:ext cx="3888432" cy="1815882"/>
          </a:xfrm>
          <a:prstGeom prst="rect">
            <a:avLst/>
          </a:prstGeom>
          <a:noFill/>
        </p:spPr>
        <p:txBody>
          <a:bodyPr wrap="square" rtlCol="0">
            <a:spAutoFit/>
          </a:bodyPr>
          <a:lstStyle/>
          <a:p>
            <a:r>
              <a:rPr lang="en-US" sz="1600"/>
              <a:t>Mô hình crawler </a:t>
            </a:r>
            <a:r>
              <a:rPr lang="en-US" sz="1600"/>
              <a:t>đơn </a:t>
            </a:r>
            <a:r>
              <a:rPr lang="en-US" sz="1600" smtClean="0"/>
              <a:t>giản:</a:t>
            </a:r>
          </a:p>
          <a:p>
            <a:pPr marL="342900" indent="-342900">
              <a:buFont typeface="+mj-lt"/>
              <a:buAutoNum type="arabicPeriod"/>
            </a:pPr>
            <a:r>
              <a:rPr lang="en-US" sz="1600" smtClean="0"/>
              <a:t>Chọn </a:t>
            </a:r>
            <a:r>
              <a:rPr lang="en-US" sz="1600"/>
              <a:t>URL khởi đầu</a:t>
            </a:r>
          </a:p>
          <a:p>
            <a:pPr marL="342900" lvl="0" indent="-342900">
              <a:buFont typeface="+mj-lt"/>
              <a:buAutoNum type="arabicPeriod"/>
            </a:pPr>
            <a:r>
              <a:rPr lang="en-US" sz="1600"/>
              <a:t>Sử dụng HTML protocol để lấy trang web</a:t>
            </a:r>
          </a:p>
          <a:p>
            <a:pPr marL="342900" lvl="0" indent="-342900">
              <a:buFont typeface="+mj-lt"/>
              <a:buAutoNum type="arabicPeriod"/>
            </a:pPr>
            <a:r>
              <a:rPr lang="en-US" sz="1600"/>
              <a:t>Trích xuất ra các link. Lưu lại </a:t>
            </a:r>
            <a:r>
              <a:rPr lang="en-US" sz="1600"/>
              <a:t>trong </a:t>
            </a:r>
            <a:r>
              <a:rPr lang="en-US" sz="1600" smtClean="0"/>
              <a:t>  queue </a:t>
            </a:r>
            <a:r>
              <a:rPr lang="en-US" sz="1600"/>
              <a:t>(hàng đợi)</a:t>
            </a:r>
          </a:p>
          <a:p>
            <a:pPr marL="342900" lvl="0" indent="-342900">
              <a:buFont typeface="+mj-lt"/>
              <a:buAutoNum type="arabicPeriod"/>
            </a:pPr>
            <a:r>
              <a:rPr lang="en-US" sz="1600"/>
              <a:t>Lặp đi lặp lại bước 2,3</a:t>
            </a:r>
          </a:p>
        </p:txBody>
      </p:sp>
    </p:spTree>
    <p:extLst>
      <p:ext uri="{BB962C8B-B14F-4D97-AF65-F5344CB8AC3E}">
        <p14:creationId xmlns:p14="http://schemas.microsoft.com/office/powerpoint/2010/main" val="18369739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1.2 Các ngôn ngữ và công cụ hỗ trợ</a:t>
            </a:r>
            <a:endParaRPr lang="en-US" sz="240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6987" y="843309"/>
            <a:ext cx="2217013" cy="12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908626"/>
            <a:ext cx="1438154" cy="139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0137" y="1100054"/>
            <a:ext cx="1515353" cy="91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812" y="3020146"/>
            <a:ext cx="1227708" cy="156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8661" y="905251"/>
            <a:ext cx="1105996" cy="130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560" y="956653"/>
            <a:ext cx="1637827" cy="111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6976" y="2998956"/>
            <a:ext cx="1180942" cy="119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06586" y="3020146"/>
            <a:ext cx="1428907" cy="113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3020146"/>
            <a:ext cx="1715635" cy="101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625382"/>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1.3 Phân tích và thiết kế cơ sở dữ liệu</a:t>
            </a:r>
            <a:endParaRPr lang="en-US" sz="2400"/>
          </a:p>
        </p:txBody>
      </p:sp>
      <p:sp>
        <p:nvSpPr>
          <p:cNvPr id="8" name="Text Placeholder 2"/>
          <p:cNvSpPr>
            <a:spLocks noGrp="1"/>
          </p:cNvSpPr>
          <p:nvPr>
            <p:ph type="body" sz="quarter" idx="11"/>
          </p:nvPr>
        </p:nvSpPr>
        <p:spPr>
          <a:xfrm>
            <a:off x="1146636" y="584661"/>
            <a:ext cx="5760640" cy="460629"/>
          </a:xfrm>
        </p:spPr>
        <p:txBody>
          <a:bodyPr/>
          <a:lstStyle/>
          <a:p>
            <a:pPr lvl="0"/>
            <a:r>
              <a:rPr lang="en-US" altLang="ko-KR" sz="1800" smtClean="0"/>
              <a:t>1.3.1 Cấu trúc bài viết trong trang web</a:t>
            </a:r>
            <a:endParaRPr lang="en-US" altLang="ko-KR" sz="1800" dirty="0"/>
          </a:p>
        </p:txBody>
      </p:sp>
      <p:grpSp>
        <p:nvGrpSpPr>
          <p:cNvPr id="9" name="Group 8"/>
          <p:cNvGrpSpPr/>
          <p:nvPr/>
        </p:nvGrpSpPr>
        <p:grpSpPr>
          <a:xfrm>
            <a:off x="1558618" y="1271817"/>
            <a:ext cx="1448484" cy="1077043"/>
            <a:chOff x="-850606" y="906795"/>
            <a:chExt cx="2220686" cy="1364343"/>
          </a:xfrm>
        </p:grpSpPr>
        <p:sp>
          <p:nvSpPr>
            <p:cNvPr id="10" name="Rectangle 25"/>
            <p:cNvSpPr/>
            <p:nvPr/>
          </p:nvSpPr>
          <p:spPr>
            <a:xfrm>
              <a:off x="-850606" y="906795"/>
              <a:ext cx="2220686" cy="1364343"/>
            </a:xfrm>
            <a:custGeom>
              <a:avLst/>
              <a:gdLst>
                <a:gd name="connsiteX0" fmla="*/ 0 w 2133600"/>
                <a:gd name="connsiteY0" fmla="*/ 0 h 914400"/>
                <a:gd name="connsiteX1" fmla="*/ 2133600 w 2133600"/>
                <a:gd name="connsiteY1" fmla="*/ 0 h 914400"/>
                <a:gd name="connsiteX2" fmla="*/ 2133600 w 2133600"/>
                <a:gd name="connsiteY2" fmla="*/ 914400 h 914400"/>
                <a:gd name="connsiteX3" fmla="*/ 0 w 2133600"/>
                <a:gd name="connsiteY3" fmla="*/ 914400 h 914400"/>
                <a:gd name="connsiteX4" fmla="*/ 0 w 2133600"/>
                <a:gd name="connsiteY4" fmla="*/ 0 h 914400"/>
                <a:gd name="connsiteX0" fmla="*/ 0 w 2351314"/>
                <a:gd name="connsiteY0" fmla="*/ 493486 h 914400"/>
                <a:gd name="connsiteX1" fmla="*/ 2351314 w 2351314"/>
                <a:gd name="connsiteY1" fmla="*/ 0 h 914400"/>
                <a:gd name="connsiteX2" fmla="*/ 2351314 w 2351314"/>
                <a:gd name="connsiteY2" fmla="*/ 914400 h 914400"/>
                <a:gd name="connsiteX3" fmla="*/ 217714 w 2351314"/>
                <a:gd name="connsiteY3" fmla="*/ 914400 h 914400"/>
                <a:gd name="connsiteX4" fmla="*/ 0 w 2351314"/>
                <a:gd name="connsiteY4" fmla="*/ 493486 h 914400"/>
                <a:gd name="connsiteX0" fmla="*/ 0 w 2351314"/>
                <a:gd name="connsiteY0" fmla="*/ 493486 h 1436914"/>
                <a:gd name="connsiteX1" fmla="*/ 2351314 w 2351314"/>
                <a:gd name="connsiteY1" fmla="*/ 0 h 1436914"/>
                <a:gd name="connsiteX2" fmla="*/ 2351314 w 2351314"/>
                <a:gd name="connsiteY2" fmla="*/ 914400 h 1436914"/>
                <a:gd name="connsiteX3" fmla="*/ 87085 w 2351314"/>
                <a:gd name="connsiteY3" fmla="*/ 1436914 h 1436914"/>
                <a:gd name="connsiteX4" fmla="*/ 0 w 2351314"/>
                <a:gd name="connsiteY4" fmla="*/ 493486 h 1436914"/>
                <a:gd name="connsiteX0" fmla="*/ 0 w 2423886"/>
                <a:gd name="connsiteY0" fmla="*/ 899886 h 1436914"/>
                <a:gd name="connsiteX1" fmla="*/ 2423886 w 2423886"/>
                <a:gd name="connsiteY1" fmla="*/ 0 h 1436914"/>
                <a:gd name="connsiteX2" fmla="*/ 2423886 w 2423886"/>
                <a:gd name="connsiteY2" fmla="*/ 914400 h 1436914"/>
                <a:gd name="connsiteX3" fmla="*/ 159657 w 2423886"/>
                <a:gd name="connsiteY3" fmla="*/ 1436914 h 1436914"/>
                <a:gd name="connsiteX4" fmla="*/ 0 w 2423886"/>
                <a:gd name="connsiteY4" fmla="*/ 899886 h 1436914"/>
                <a:gd name="connsiteX0" fmla="*/ 0 w 2423886"/>
                <a:gd name="connsiteY0" fmla="*/ 899886 h 1436914"/>
                <a:gd name="connsiteX1" fmla="*/ 2423886 w 2423886"/>
                <a:gd name="connsiteY1" fmla="*/ 0 h 1436914"/>
                <a:gd name="connsiteX2" fmla="*/ 2177144 w 2423886"/>
                <a:gd name="connsiteY2" fmla="*/ 551543 h 1436914"/>
                <a:gd name="connsiteX3" fmla="*/ 159657 w 2423886"/>
                <a:gd name="connsiteY3" fmla="*/ 1436914 h 1436914"/>
                <a:gd name="connsiteX4" fmla="*/ 0 w 2423886"/>
                <a:gd name="connsiteY4" fmla="*/ 899886 h 1436914"/>
                <a:gd name="connsiteX0" fmla="*/ 0 w 2177144"/>
                <a:gd name="connsiteY0" fmla="*/ 493486 h 1030514"/>
                <a:gd name="connsiteX1" fmla="*/ 1988457 w 2177144"/>
                <a:gd name="connsiteY1" fmla="*/ 0 h 1030514"/>
                <a:gd name="connsiteX2" fmla="*/ 2177144 w 2177144"/>
                <a:gd name="connsiteY2" fmla="*/ 145143 h 1030514"/>
                <a:gd name="connsiteX3" fmla="*/ 159657 w 2177144"/>
                <a:gd name="connsiteY3" fmla="*/ 1030514 h 1030514"/>
                <a:gd name="connsiteX4" fmla="*/ 0 w 2177144"/>
                <a:gd name="connsiteY4" fmla="*/ 493486 h 1030514"/>
                <a:gd name="connsiteX0" fmla="*/ 0 w 2177144"/>
                <a:gd name="connsiteY0" fmla="*/ 827315 h 1364343"/>
                <a:gd name="connsiteX1" fmla="*/ 1973943 w 2177144"/>
                <a:gd name="connsiteY1" fmla="*/ 0 h 1364343"/>
                <a:gd name="connsiteX2" fmla="*/ 2177144 w 2177144"/>
                <a:gd name="connsiteY2" fmla="*/ 478972 h 1364343"/>
                <a:gd name="connsiteX3" fmla="*/ 159657 w 2177144"/>
                <a:gd name="connsiteY3" fmla="*/ 1364343 h 1364343"/>
                <a:gd name="connsiteX4" fmla="*/ 0 w 2177144"/>
                <a:gd name="connsiteY4" fmla="*/ 827315 h 1364343"/>
                <a:gd name="connsiteX0" fmla="*/ 0 w 2119087"/>
                <a:gd name="connsiteY0" fmla="*/ 1045030 h 1364343"/>
                <a:gd name="connsiteX1" fmla="*/ 1915886 w 2119087"/>
                <a:gd name="connsiteY1" fmla="*/ 0 h 1364343"/>
                <a:gd name="connsiteX2" fmla="*/ 2119087 w 2119087"/>
                <a:gd name="connsiteY2" fmla="*/ 478972 h 1364343"/>
                <a:gd name="connsiteX3" fmla="*/ 101600 w 2119087"/>
                <a:gd name="connsiteY3" fmla="*/ 1364343 h 1364343"/>
                <a:gd name="connsiteX4" fmla="*/ 0 w 2119087"/>
                <a:gd name="connsiteY4" fmla="*/ 1045030 h 1364343"/>
                <a:gd name="connsiteX0" fmla="*/ 0 w 2220686"/>
                <a:gd name="connsiteY0" fmla="*/ 1045030 h 1364343"/>
                <a:gd name="connsiteX1" fmla="*/ 2220686 w 2220686"/>
                <a:gd name="connsiteY1" fmla="*/ 0 h 1364343"/>
                <a:gd name="connsiteX2" fmla="*/ 2119087 w 2220686"/>
                <a:gd name="connsiteY2" fmla="*/ 478972 h 1364343"/>
                <a:gd name="connsiteX3" fmla="*/ 101600 w 2220686"/>
                <a:gd name="connsiteY3" fmla="*/ 1364343 h 1364343"/>
                <a:gd name="connsiteX4" fmla="*/ 0 w 2220686"/>
                <a:gd name="connsiteY4" fmla="*/ 1045030 h 1364343"/>
                <a:gd name="connsiteX0" fmla="*/ 0 w 2220686"/>
                <a:gd name="connsiteY0" fmla="*/ 1045030 h 1364343"/>
                <a:gd name="connsiteX1" fmla="*/ 2220686 w 2220686"/>
                <a:gd name="connsiteY1" fmla="*/ 0 h 1364343"/>
                <a:gd name="connsiteX2" fmla="*/ 2133601 w 2220686"/>
                <a:gd name="connsiteY2" fmla="*/ 638629 h 1364343"/>
                <a:gd name="connsiteX3" fmla="*/ 101600 w 2220686"/>
                <a:gd name="connsiteY3" fmla="*/ 1364343 h 1364343"/>
                <a:gd name="connsiteX4" fmla="*/ 0 w 2220686"/>
                <a:gd name="connsiteY4" fmla="*/ 1045030 h 136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686" h="1364343">
                  <a:moveTo>
                    <a:pt x="0" y="1045030"/>
                  </a:moveTo>
                  <a:lnTo>
                    <a:pt x="2220686" y="0"/>
                  </a:lnTo>
                  <a:lnTo>
                    <a:pt x="2133601" y="638629"/>
                  </a:lnTo>
                  <a:lnTo>
                    <a:pt x="101600" y="1364343"/>
                  </a:lnTo>
                  <a:lnTo>
                    <a:pt x="0" y="104503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rot="19837655">
              <a:off x="-375526" y="1334565"/>
              <a:ext cx="1745374" cy="389876"/>
            </a:xfrm>
            <a:prstGeom prst="rect">
              <a:avLst/>
            </a:prstGeom>
            <a:noFill/>
          </p:spPr>
          <p:txBody>
            <a:bodyPr wrap="none" rtlCol="0">
              <a:spAutoFit/>
            </a:bodyPr>
            <a:lstStyle/>
            <a:p>
              <a:r>
                <a:rPr lang="en-US" sz="1400" b="1" smtClean="0">
                  <a:solidFill>
                    <a:schemeClr val="bg1"/>
                  </a:solidFill>
                  <a:latin typeface="Buxton Sketch" pitchFamily="66" charset="0"/>
                  <a:cs typeface="Times New Roman" pitchFamily="18" charset="0"/>
                </a:rPr>
                <a:t>Các phần chính</a:t>
              </a:r>
              <a:endParaRPr lang="en-US" sz="1400" b="1" dirty="0">
                <a:solidFill>
                  <a:schemeClr val="bg1"/>
                </a:solidFill>
                <a:latin typeface="Buxton Sketch" pitchFamily="66" charset="0"/>
                <a:cs typeface="Times New Roman" pitchFamily="18" charset="0"/>
              </a:endParaRPr>
            </a:p>
          </p:txBody>
        </p:sp>
      </p:grpSp>
      <p:grpSp>
        <p:nvGrpSpPr>
          <p:cNvPr id="12" name="Group 11"/>
          <p:cNvGrpSpPr/>
          <p:nvPr/>
        </p:nvGrpSpPr>
        <p:grpSpPr>
          <a:xfrm>
            <a:off x="1543653" y="1995761"/>
            <a:ext cx="2270462" cy="758095"/>
            <a:chOff x="439481" y="1277507"/>
            <a:chExt cx="3027282" cy="1010793"/>
          </a:xfrm>
        </p:grpSpPr>
        <p:sp>
          <p:nvSpPr>
            <p:cNvPr id="13" name="Rectangle 4"/>
            <p:cNvSpPr/>
            <p:nvPr/>
          </p:nvSpPr>
          <p:spPr>
            <a:xfrm>
              <a:off x="439481" y="1277507"/>
              <a:ext cx="3027282" cy="1010793"/>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 name="connsiteX0" fmla="*/ 0 w 3218120"/>
                <a:gd name="connsiteY0" fmla="*/ 95693 h 762000"/>
                <a:gd name="connsiteX1" fmla="*/ 3218120 w 3218120"/>
                <a:gd name="connsiteY1" fmla="*/ 0 h 762000"/>
                <a:gd name="connsiteX2" fmla="*/ 3218120 w 3218120"/>
                <a:gd name="connsiteY2" fmla="*/ 762000 h 762000"/>
                <a:gd name="connsiteX3" fmla="*/ 170120 w 3218120"/>
                <a:gd name="connsiteY3" fmla="*/ 762000 h 762000"/>
                <a:gd name="connsiteX4" fmla="*/ 0 w 3218120"/>
                <a:gd name="connsiteY4" fmla="*/ 95693 h 762000"/>
                <a:gd name="connsiteX0" fmla="*/ 0 w 3218120"/>
                <a:gd name="connsiteY0" fmla="*/ 95693 h 762000"/>
                <a:gd name="connsiteX1" fmla="*/ 3218120 w 3218120"/>
                <a:gd name="connsiteY1" fmla="*/ 0 h 762000"/>
                <a:gd name="connsiteX2" fmla="*/ 3218120 w 3218120"/>
                <a:gd name="connsiteY2" fmla="*/ 762000 h 762000"/>
                <a:gd name="connsiteX3" fmla="*/ 127589 w 3218120"/>
                <a:gd name="connsiteY3" fmla="*/ 453656 h 762000"/>
                <a:gd name="connsiteX4" fmla="*/ 0 w 3218120"/>
                <a:gd name="connsiteY4" fmla="*/ 95693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120" h="762000">
                  <a:moveTo>
                    <a:pt x="0" y="95693"/>
                  </a:moveTo>
                  <a:lnTo>
                    <a:pt x="3218120" y="0"/>
                  </a:lnTo>
                  <a:lnTo>
                    <a:pt x="3218120" y="762000"/>
                  </a:lnTo>
                  <a:lnTo>
                    <a:pt x="127589" y="453656"/>
                  </a:lnTo>
                  <a:lnTo>
                    <a:pt x="0" y="95693"/>
                  </a:lnTo>
                  <a:close/>
                </a:path>
              </a:pathLst>
            </a:custGeom>
            <a:solidFill>
              <a:srgbClr val="0070C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758390" y="1448462"/>
              <a:ext cx="2525990" cy="451405"/>
            </a:xfrm>
            <a:prstGeom prst="rect">
              <a:avLst/>
            </a:prstGeom>
            <a:noFill/>
          </p:spPr>
          <p:txBody>
            <a:bodyPr wrap="square" rtlCol="0">
              <a:spAutoFit/>
            </a:bodyPr>
            <a:lstStyle/>
            <a:p>
              <a:r>
                <a:rPr lang="en-US" sz="1600" b="1" smtClean="0">
                  <a:solidFill>
                    <a:schemeClr val="bg1"/>
                  </a:solidFill>
                  <a:latin typeface="Buxton Sketch" pitchFamily="66" charset="0"/>
                  <a:cs typeface="Times New Roman" panose="02020603050405020304" pitchFamily="18" charset="0"/>
                </a:rPr>
                <a:t>Phần nội dung bài viết</a:t>
              </a:r>
              <a:endParaRPr lang="en-US" sz="1600" b="1" dirty="0">
                <a:solidFill>
                  <a:schemeClr val="bg1"/>
                </a:solidFill>
                <a:latin typeface="Buxton Sketch" pitchFamily="66" charset="0"/>
                <a:cs typeface="Times New Roman" panose="02020603050405020304" pitchFamily="18" charset="0"/>
              </a:endParaRPr>
            </a:p>
          </p:txBody>
        </p:sp>
      </p:grpSp>
      <p:sp>
        <p:nvSpPr>
          <p:cNvPr id="16" name="Rectangle 7"/>
          <p:cNvSpPr/>
          <p:nvPr/>
        </p:nvSpPr>
        <p:spPr>
          <a:xfrm>
            <a:off x="3539767" y="1989853"/>
            <a:ext cx="275122" cy="1283517"/>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 name="connsiteX0" fmla="*/ 0 w 4430233"/>
              <a:gd name="connsiteY0" fmla="*/ 744279 h 762000"/>
              <a:gd name="connsiteX1" fmla="*/ 4430233 w 4430233"/>
              <a:gd name="connsiteY1" fmla="*/ 0 h 762000"/>
              <a:gd name="connsiteX2" fmla="*/ 4430233 w 4430233"/>
              <a:gd name="connsiteY2" fmla="*/ 762000 h 762000"/>
              <a:gd name="connsiteX3" fmla="*/ 1382233 w 4430233"/>
              <a:gd name="connsiteY3" fmla="*/ 762000 h 762000"/>
              <a:gd name="connsiteX4" fmla="*/ 0 w 4430233"/>
              <a:gd name="connsiteY4" fmla="*/ 744279 h 762000"/>
              <a:gd name="connsiteX0" fmla="*/ 0 w 4430233"/>
              <a:gd name="connsiteY0" fmla="*/ 744279 h 1527545"/>
              <a:gd name="connsiteX1" fmla="*/ 4430233 w 4430233"/>
              <a:gd name="connsiteY1" fmla="*/ 0 h 1527545"/>
              <a:gd name="connsiteX2" fmla="*/ 4430233 w 4430233"/>
              <a:gd name="connsiteY2" fmla="*/ 762000 h 1527545"/>
              <a:gd name="connsiteX3" fmla="*/ 10633 w 4430233"/>
              <a:gd name="connsiteY3" fmla="*/ 1527545 h 1527545"/>
              <a:gd name="connsiteX4" fmla="*/ 0 w 4430233"/>
              <a:gd name="connsiteY4" fmla="*/ 744279 h 1527545"/>
              <a:gd name="connsiteX0" fmla="*/ 0 w 4430233"/>
              <a:gd name="connsiteY0" fmla="*/ 595423 h 1378689"/>
              <a:gd name="connsiteX1" fmla="*/ 379228 w 4430233"/>
              <a:gd name="connsiteY1" fmla="*/ 0 h 1378689"/>
              <a:gd name="connsiteX2" fmla="*/ 4430233 w 4430233"/>
              <a:gd name="connsiteY2" fmla="*/ 613144 h 1378689"/>
              <a:gd name="connsiteX3" fmla="*/ 10633 w 4430233"/>
              <a:gd name="connsiteY3" fmla="*/ 1378689 h 1378689"/>
              <a:gd name="connsiteX4" fmla="*/ 0 w 4430233"/>
              <a:gd name="connsiteY4" fmla="*/ 595423 h 1378689"/>
              <a:gd name="connsiteX0" fmla="*/ 0 w 379228"/>
              <a:gd name="connsiteY0" fmla="*/ 595423 h 1378689"/>
              <a:gd name="connsiteX1" fmla="*/ 379228 w 379228"/>
              <a:gd name="connsiteY1" fmla="*/ 0 h 1378689"/>
              <a:gd name="connsiteX2" fmla="*/ 347330 w 379228"/>
              <a:gd name="connsiteY2" fmla="*/ 730102 h 1378689"/>
              <a:gd name="connsiteX3" fmla="*/ 10633 w 379228"/>
              <a:gd name="connsiteY3" fmla="*/ 1378689 h 1378689"/>
              <a:gd name="connsiteX4" fmla="*/ 0 w 379228"/>
              <a:gd name="connsiteY4" fmla="*/ 595423 h 1378689"/>
              <a:gd name="connsiteX0" fmla="*/ 0 w 390193"/>
              <a:gd name="connsiteY0" fmla="*/ 595423 h 1378689"/>
              <a:gd name="connsiteX1" fmla="*/ 379228 w 390193"/>
              <a:gd name="connsiteY1" fmla="*/ 0 h 1378689"/>
              <a:gd name="connsiteX2" fmla="*/ 390193 w 390193"/>
              <a:gd name="connsiteY2" fmla="*/ 753914 h 1378689"/>
              <a:gd name="connsiteX3" fmla="*/ 10633 w 390193"/>
              <a:gd name="connsiteY3" fmla="*/ 1378689 h 1378689"/>
              <a:gd name="connsiteX4" fmla="*/ 0 w 390193"/>
              <a:gd name="connsiteY4" fmla="*/ 595423 h 1378689"/>
              <a:gd name="connsiteX0" fmla="*/ 0 w 380668"/>
              <a:gd name="connsiteY0" fmla="*/ 609710 h 1378689"/>
              <a:gd name="connsiteX1" fmla="*/ 369703 w 380668"/>
              <a:gd name="connsiteY1" fmla="*/ 0 h 1378689"/>
              <a:gd name="connsiteX2" fmla="*/ 380668 w 380668"/>
              <a:gd name="connsiteY2" fmla="*/ 753914 h 1378689"/>
              <a:gd name="connsiteX3" fmla="*/ 1108 w 380668"/>
              <a:gd name="connsiteY3" fmla="*/ 1378689 h 1378689"/>
              <a:gd name="connsiteX4" fmla="*/ 0 w 380668"/>
              <a:gd name="connsiteY4" fmla="*/ 609710 h 1378689"/>
              <a:gd name="connsiteX0" fmla="*/ 0 w 384043"/>
              <a:gd name="connsiteY0" fmla="*/ 688696 h 1378689"/>
              <a:gd name="connsiteX1" fmla="*/ 373078 w 384043"/>
              <a:gd name="connsiteY1" fmla="*/ 0 h 1378689"/>
              <a:gd name="connsiteX2" fmla="*/ 384043 w 384043"/>
              <a:gd name="connsiteY2" fmla="*/ 753914 h 1378689"/>
              <a:gd name="connsiteX3" fmla="*/ 4483 w 384043"/>
              <a:gd name="connsiteY3" fmla="*/ 1378689 h 1378689"/>
              <a:gd name="connsiteX4" fmla="*/ 0 w 384043"/>
              <a:gd name="connsiteY4" fmla="*/ 688696 h 1378689"/>
              <a:gd name="connsiteX0" fmla="*/ 0 w 384043"/>
              <a:gd name="connsiteY0" fmla="*/ 705451 h 1378689"/>
              <a:gd name="connsiteX1" fmla="*/ 373078 w 384043"/>
              <a:gd name="connsiteY1" fmla="*/ 0 h 1378689"/>
              <a:gd name="connsiteX2" fmla="*/ 384043 w 384043"/>
              <a:gd name="connsiteY2" fmla="*/ 753914 h 1378689"/>
              <a:gd name="connsiteX3" fmla="*/ 4483 w 384043"/>
              <a:gd name="connsiteY3" fmla="*/ 1378689 h 1378689"/>
              <a:gd name="connsiteX4" fmla="*/ 0 w 384043"/>
              <a:gd name="connsiteY4" fmla="*/ 705451 h 1378689"/>
              <a:gd name="connsiteX0" fmla="*/ 2298 w 386341"/>
              <a:gd name="connsiteY0" fmla="*/ 705451 h 1287735"/>
              <a:gd name="connsiteX1" fmla="*/ 375376 w 386341"/>
              <a:gd name="connsiteY1" fmla="*/ 0 h 1287735"/>
              <a:gd name="connsiteX2" fmla="*/ 386341 w 386341"/>
              <a:gd name="connsiteY2" fmla="*/ 753914 h 1287735"/>
              <a:gd name="connsiteX3" fmla="*/ 31 w 386341"/>
              <a:gd name="connsiteY3" fmla="*/ 1287735 h 1287735"/>
              <a:gd name="connsiteX4" fmla="*/ 2298 w 386341"/>
              <a:gd name="connsiteY4" fmla="*/ 705451 h 1287735"/>
              <a:gd name="connsiteX0" fmla="*/ 0 w 390793"/>
              <a:gd name="connsiteY0" fmla="*/ 719812 h 1287735"/>
              <a:gd name="connsiteX1" fmla="*/ 379828 w 390793"/>
              <a:gd name="connsiteY1" fmla="*/ 0 h 1287735"/>
              <a:gd name="connsiteX2" fmla="*/ 390793 w 390793"/>
              <a:gd name="connsiteY2" fmla="*/ 753914 h 1287735"/>
              <a:gd name="connsiteX3" fmla="*/ 4483 w 390793"/>
              <a:gd name="connsiteY3" fmla="*/ 1287735 h 1287735"/>
              <a:gd name="connsiteX4" fmla="*/ 0 w 390793"/>
              <a:gd name="connsiteY4" fmla="*/ 719812 h 1287735"/>
              <a:gd name="connsiteX0" fmla="*/ 0 w 387418"/>
              <a:gd name="connsiteY0" fmla="*/ 698270 h 1287735"/>
              <a:gd name="connsiteX1" fmla="*/ 376453 w 387418"/>
              <a:gd name="connsiteY1" fmla="*/ 0 h 1287735"/>
              <a:gd name="connsiteX2" fmla="*/ 387418 w 387418"/>
              <a:gd name="connsiteY2" fmla="*/ 753914 h 1287735"/>
              <a:gd name="connsiteX3" fmla="*/ 1108 w 387418"/>
              <a:gd name="connsiteY3" fmla="*/ 1287735 h 1287735"/>
              <a:gd name="connsiteX4" fmla="*/ 0 w 387418"/>
              <a:gd name="connsiteY4" fmla="*/ 698270 h 1287735"/>
              <a:gd name="connsiteX0" fmla="*/ 0 w 389953"/>
              <a:gd name="connsiteY0" fmla="*/ 700664 h 1290129"/>
              <a:gd name="connsiteX1" fmla="*/ 389953 w 389953"/>
              <a:gd name="connsiteY1" fmla="*/ 0 h 1290129"/>
              <a:gd name="connsiteX2" fmla="*/ 387418 w 389953"/>
              <a:gd name="connsiteY2" fmla="*/ 756308 h 1290129"/>
              <a:gd name="connsiteX3" fmla="*/ 1108 w 389953"/>
              <a:gd name="connsiteY3" fmla="*/ 1290129 h 1290129"/>
              <a:gd name="connsiteX4" fmla="*/ 0 w 389953"/>
              <a:gd name="connsiteY4" fmla="*/ 700664 h 1290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953" h="1290129">
                <a:moveTo>
                  <a:pt x="0" y="700664"/>
                </a:moveTo>
                <a:lnTo>
                  <a:pt x="389953" y="0"/>
                </a:lnTo>
                <a:lnTo>
                  <a:pt x="387418" y="756308"/>
                </a:lnTo>
                <a:lnTo>
                  <a:pt x="1108" y="1290129"/>
                </a:lnTo>
                <a:cubicBezTo>
                  <a:pt x="739" y="1033803"/>
                  <a:pt x="369" y="956990"/>
                  <a:pt x="0" y="700664"/>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 name="Group 16"/>
          <p:cNvGrpSpPr/>
          <p:nvPr/>
        </p:nvGrpSpPr>
        <p:grpSpPr>
          <a:xfrm>
            <a:off x="3526661" y="2605764"/>
            <a:ext cx="2161585" cy="758095"/>
            <a:chOff x="3083490" y="2090844"/>
            <a:chExt cx="2882113" cy="1010793"/>
          </a:xfrm>
        </p:grpSpPr>
        <p:sp>
          <p:nvSpPr>
            <p:cNvPr id="18" name="Rectangle 6"/>
            <p:cNvSpPr/>
            <p:nvPr/>
          </p:nvSpPr>
          <p:spPr>
            <a:xfrm>
              <a:off x="3098353" y="2090844"/>
              <a:ext cx="2867250" cy="1010793"/>
            </a:xfrm>
            <a:custGeom>
              <a:avLst/>
              <a:gdLst>
                <a:gd name="connsiteX0" fmla="*/ 0 w 2867250"/>
                <a:gd name="connsiteY0" fmla="*/ 0 h 1010793"/>
                <a:gd name="connsiteX1" fmla="*/ 2867250 w 2867250"/>
                <a:gd name="connsiteY1" fmla="*/ 0 h 1010793"/>
                <a:gd name="connsiteX2" fmla="*/ 2867250 w 2867250"/>
                <a:gd name="connsiteY2" fmla="*/ 1010793 h 1010793"/>
                <a:gd name="connsiteX3" fmla="*/ 0 w 2867250"/>
                <a:gd name="connsiteY3" fmla="*/ 1010793 h 1010793"/>
                <a:gd name="connsiteX4" fmla="*/ 0 w 2867250"/>
                <a:gd name="connsiteY4" fmla="*/ 0 h 1010793"/>
                <a:gd name="connsiteX0" fmla="*/ 0 w 2867250"/>
                <a:gd name="connsiteY0" fmla="*/ 0 h 1010793"/>
                <a:gd name="connsiteX1" fmla="*/ 2867250 w 2867250"/>
                <a:gd name="connsiteY1" fmla="*/ 0 h 1010793"/>
                <a:gd name="connsiteX2" fmla="*/ 2867250 w 2867250"/>
                <a:gd name="connsiteY2" fmla="*/ 1010793 h 1010793"/>
                <a:gd name="connsiteX3" fmla="*/ 0 w 2867250"/>
                <a:gd name="connsiteY3" fmla="*/ 886968 h 1010793"/>
                <a:gd name="connsiteX4" fmla="*/ 0 w 2867250"/>
                <a:gd name="connsiteY4" fmla="*/ 0 h 1010793"/>
                <a:gd name="connsiteX0" fmla="*/ 0 w 2867250"/>
                <a:gd name="connsiteY0" fmla="*/ 104775 h 1010793"/>
                <a:gd name="connsiteX1" fmla="*/ 2867250 w 2867250"/>
                <a:gd name="connsiteY1" fmla="*/ 0 h 1010793"/>
                <a:gd name="connsiteX2" fmla="*/ 2867250 w 2867250"/>
                <a:gd name="connsiteY2" fmla="*/ 1010793 h 1010793"/>
                <a:gd name="connsiteX3" fmla="*/ 0 w 2867250"/>
                <a:gd name="connsiteY3" fmla="*/ 886968 h 1010793"/>
                <a:gd name="connsiteX4" fmla="*/ 0 w 2867250"/>
                <a:gd name="connsiteY4" fmla="*/ 104775 h 101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250" h="1010793">
                  <a:moveTo>
                    <a:pt x="0" y="104775"/>
                  </a:moveTo>
                  <a:lnTo>
                    <a:pt x="2867250" y="0"/>
                  </a:lnTo>
                  <a:lnTo>
                    <a:pt x="2867250" y="1010793"/>
                  </a:lnTo>
                  <a:lnTo>
                    <a:pt x="0" y="886968"/>
                  </a:lnTo>
                  <a:lnTo>
                    <a:pt x="0" y="104775"/>
                  </a:lnTo>
                  <a:close/>
                </a:path>
              </a:pathLst>
            </a:custGeom>
            <a:solidFill>
              <a:srgbClr val="007C0F"/>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3083490" y="2329500"/>
              <a:ext cx="2622940" cy="451405"/>
            </a:xfrm>
            <a:prstGeom prst="rect">
              <a:avLst/>
            </a:prstGeom>
            <a:noFill/>
          </p:spPr>
          <p:txBody>
            <a:bodyPr wrap="none" rtlCol="0">
              <a:spAutoFit/>
            </a:bodyPr>
            <a:lstStyle/>
            <a:p>
              <a:r>
                <a:rPr lang="en-US" sz="1600" b="1" smtClean="0">
                  <a:solidFill>
                    <a:schemeClr val="bg1"/>
                  </a:solidFill>
                  <a:latin typeface="Buxton Sketch" pitchFamily="66" charset="0"/>
                  <a:cs typeface="Lao UI" pitchFamily="34" charset="0"/>
                </a:rPr>
                <a:t>Phần nội dung danh mục</a:t>
              </a:r>
              <a:endParaRPr lang="en-US" sz="1600" b="1" dirty="0">
                <a:solidFill>
                  <a:schemeClr val="bg1"/>
                </a:solidFill>
                <a:latin typeface="Buxton Sketch" pitchFamily="66" charset="0"/>
                <a:cs typeface="Lao UI" pitchFamily="34" charset="0"/>
              </a:endParaRPr>
            </a:p>
          </p:txBody>
        </p:sp>
      </p:grpSp>
      <p:sp>
        <p:nvSpPr>
          <p:cNvPr id="20" name="Rectangle 7"/>
          <p:cNvSpPr/>
          <p:nvPr/>
        </p:nvSpPr>
        <p:spPr>
          <a:xfrm>
            <a:off x="5407258" y="2594968"/>
            <a:ext cx="284647" cy="1459730"/>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 name="connsiteX0" fmla="*/ 0 w 4430233"/>
              <a:gd name="connsiteY0" fmla="*/ 744279 h 762000"/>
              <a:gd name="connsiteX1" fmla="*/ 4430233 w 4430233"/>
              <a:gd name="connsiteY1" fmla="*/ 0 h 762000"/>
              <a:gd name="connsiteX2" fmla="*/ 4430233 w 4430233"/>
              <a:gd name="connsiteY2" fmla="*/ 762000 h 762000"/>
              <a:gd name="connsiteX3" fmla="*/ 1382233 w 4430233"/>
              <a:gd name="connsiteY3" fmla="*/ 762000 h 762000"/>
              <a:gd name="connsiteX4" fmla="*/ 0 w 4430233"/>
              <a:gd name="connsiteY4" fmla="*/ 744279 h 762000"/>
              <a:gd name="connsiteX0" fmla="*/ 0 w 4430233"/>
              <a:gd name="connsiteY0" fmla="*/ 744279 h 1527545"/>
              <a:gd name="connsiteX1" fmla="*/ 4430233 w 4430233"/>
              <a:gd name="connsiteY1" fmla="*/ 0 h 1527545"/>
              <a:gd name="connsiteX2" fmla="*/ 4430233 w 4430233"/>
              <a:gd name="connsiteY2" fmla="*/ 762000 h 1527545"/>
              <a:gd name="connsiteX3" fmla="*/ 10633 w 4430233"/>
              <a:gd name="connsiteY3" fmla="*/ 1527545 h 1527545"/>
              <a:gd name="connsiteX4" fmla="*/ 0 w 4430233"/>
              <a:gd name="connsiteY4" fmla="*/ 744279 h 1527545"/>
              <a:gd name="connsiteX0" fmla="*/ 0 w 4430233"/>
              <a:gd name="connsiteY0" fmla="*/ 595423 h 1378689"/>
              <a:gd name="connsiteX1" fmla="*/ 379228 w 4430233"/>
              <a:gd name="connsiteY1" fmla="*/ 0 h 1378689"/>
              <a:gd name="connsiteX2" fmla="*/ 4430233 w 4430233"/>
              <a:gd name="connsiteY2" fmla="*/ 613144 h 1378689"/>
              <a:gd name="connsiteX3" fmla="*/ 10633 w 4430233"/>
              <a:gd name="connsiteY3" fmla="*/ 1378689 h 1378689"/>
              <a:gd name="connsiteX4" fmla="*/ 0 w 4430233"/>
              <a:gd name="connsiteY4" fmla="*/ 595423 h 1378689"/>
              <a:gd name="connsiteX0" fmla="*/ 0 w 379228"/>
              <a:gd name="connsiteY0" fmla="*/ 595423 h 1378689"/>
              <a:gd name="connsiteX1" fmla="*/ 379228 w 379228"/>
              <a:gd name="connsiteY1" fmla="*/ 0 h 1378689"/>
              <a:gd name="connsiteX2" fmla="*/ 347330 w 379228"/>
              <a:gd name="connsiteY2" fmla="*/ 730102 h 1378689"/>
              <a:gd name="connsiteX3" fmla="*/ 10633 w 379228"/>
              <a:gd name="connsiteY3" fmla="*/ 1378689 h 1378689"/>
              <a:gd name="connsiteX4" fmla="*/ 0 w 379228"/>
              <a:gd name="connsiteY4" fmla="*/ 595423 h 1378689"/>
              <a:gd name="connsiteX0" fmla="*/ 0 w 390193"/>
              <a:gd name="connsiteY0" fmla="*/ 595423 h 1378689"/>
              <a:gd name="connsiteX1" fmla="*/ 379228 w 390193"/>
              <a:gd name="connsiteY1" fmla="*/ 0 h 1378689"/>
              <a:gd name="connsiteX2" fmla="*/ 390193 w 390193"/>
              <a:gd name="connsiteY2" fmla="*/ 753914 h 1378689"/>
              <a:gd name="connsiteX3" fmla="*/ 10633 w 390193"/>
              <a:gd name="connsiteY3" fmla="*/ 1378689 h 1378689"/>
              <a:gd name="connsiteX4" fmla="*/ 0 w 390193"/>
              <a:gd name="connsiteY4" fmla="*/ 595423 h 1378689"/>
              <a:gd name="connsiteX0" fmla="*/ 0 w 380668"/>
              <a:gd name="connsiteY0" fmla="*/ 609710 h 1378689"/>
              <a:gd name="connsiteX1" fmla="*/ 369703 w 380668"/>
              <a:gd name="connsiteY1" fmla="*/ 0 h 1378689"/>
              <a:gd name="connsiteX2" fmla="*/ 380668 w 380668"/>
              <a:gd name="connsiteY2" fmla="*/ 753914 h 1378689"/>
              <a:gd name="connsiteX3" fmla="*/ 1108 w 380668"/>
              <a:gd name="connsiteY3" fmla="*/ 1378689 h 1378689"/>
              <a:gd name="connsiteX4" fmla="*/ 0 w 380668"/>
              <a:gd name="connsiteY4" fmla="*/ 609710 h 1378689"/>
              <a:gd name="connsiteX0" fmla="*/ 0 w 403454"/>
              <a:gd name="connsiteY0" fmla="*/ 681516 h 1450495"/>
              <a:gd name="connsiteX1" fmla="*/ 403454 w 403454"/>
              <a:gd name="connsiteY1" fmla="*/ 0 h 1450495"/>
              <a:gd name="connsiteX2" fmla="*/ 380668 w 403454"/>
              <a:gd name="connsiteY2" fmla="*/ 825720 h 1450495"/>
              <a:gd name="connsiteX3" fmla="*/ 1108 w 403454"/>
              <a:gd name="connsiteY3" fmla="*/ 1450495 h 1450495"/>
              <a:gd name="connsiteX4" fmla="*/ 0 w 403454"/>
              <a:gd name="connsiteY4" fmla="*/ 681516 h 1450495"/>
              <a:gd name="connsiteX0" fmla="*/ 0 w 403454"/>
              <a:gd name="connsiteY0" fmla="*/ 681516 h 1450495"/>
              <a:gd name="connsiteX1" fmla="*/ 403454 w 403454"/>
              <a:gd name="connsiteY1" fmla="*/ 0 h 1450495"/>
              <a:gd name="connsiteX2" fmla="*/ 400919 w 403454"/>
              <a:gd name="connsiteY2" fmla="*/ 825720 h 1450495"/>
              <a:gd name="connsiteX3" fmla="*/ 1108 w 403454"/>
              <a:gd name="connsiteY3" fmla="*/ 1450495 h 1450495"/>
              <a:gd name="connsiteX4" fmla="*/ 0 w 403454"/>
              <a:gd name="connsiteY4" fmla="*/ 681516 h 1450495"/>
              <a:gd name="connsiteX0" fmla="*/ 0 w 403454"/>
              <a:gd name="connsiteY0" fmla="*/ 681516 h 1450495"/>
              <a:gd name="connsiteX1" fmla="*/ 403454 w 403454"/>
              <a:gd name="connsiteY1" fmla="*/ 0 h 1450495"/>
              <a:gd name="connsiteX2" fmla="*/ 400919 w 403454"/>
              <a:gd name="connsiteY2" fmla="*/ 835294 h 1450495"/>
              <a:gd name="connsiteX3" fmla="*/ 1108 w 403454"/>
              <a:gd name="connsiteY3" fmla="*/ 1450495 h 1450495"/>
              <a:gd name="connsiteX4" fmla="*/ 0 w 403454"/>
              <a:gd name="connsiteY4" fmla="*/ 681516 h 1450495"/>
              <a:gd name="connsiteX0" fmla="*/ 0 w 403454"/>
              <a:gd name="connsiteY0" fmla="*/ 695877 h 1464856"/>
              <a:gd name="connsiteX1" fmla="*/ 403454 w 403454"/>
              <a:gd name="connsiteY1" fmla="*/ 0 h 1464856"/>
              <a:gd name="connsiteX2" fmla="*/ 400919 w 403454"/>
              <a:gd name="connsiteY2" fmla="*/ 849655 h 1464856"/>
              <a:gd name="connsiteX3" fmla="*/ 1108 w 403454"/>
              <a:gd name="connsiteY3" fmla="*/ 1464856 h 1464856"/>
              <a:gd name="connsiteX4" fmla="*/ 0 w 403454"/>
              <a:gd name="connsiteY4" fmla="*/ 695877 h 1464856"/>
              <a:gd name="connsiteX0" fmla="*/ 0 w 403454"/>
              <a:gd name="connsiteY0" fmla="*/ 695877 h 1467250"/>
              <a:gd name="connsiteX1" fmla="*/ 403454 w 403454"/>
              <a:gd name="connsiteY1" fmla="*/ 0 h 1467250"/>
              <a:gd name="connsiteX2" fmla="*/ 400919 w 403454"/>
              <a:gd name="connsiteY2" fmla="*/ 849655 h 1467250"/>
              <a:gd name="connsiteX3" fmla="*/ 11233 w 403454"/>
              <a:gd name="connsiteY3" fmla="*/ 1467250 h 1467250"/>
              <a:gd name="connsiteX4" fmla="*/ 0 w 403454"/>
              <a:gd name="connsiteY4" fmla="*/ 695877 h 146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54" h="1467250">
                <a:moveTo>
                  <a:pt x="0" y="695877"/>
                </a:moveTo>
                <a:lnTo>
                  <a:pt x="403454" y="0"/>
                </a:lnTo>
                <a:lnTo>
                  <a:pt x="400919" y="849655"/>
                </a:lnTo>
                <a:lnTo>
                  <a:pt x="11233" y="1467250"/>
                </a:lnTo>
                <a:cubicBezTo>
                  <a:pt x="10864" y="1210924"/>
                  <a:pt x="369" y="952203"/>
                  <a:pt x="0" y="69587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1" name="Group 20"/>
          <p:cNvGrpSpPr/>
          <p:nvPr/>
        </p:nvGrpSpPr>
        <p:grpSpPr>
          <a:xfrm>
            <a:off x="5407259" y="3151499"/>
            <a:ext cx="2436188" cy="1072244"/>
            <a:chOff x="5590949" y="2818490"/>
            <a:chExt cx="3248249" cy="1429659"/>
          </a:xfrm>
        </p:grpSpPr>
        <p:sp>
          <p:nvSpPr>
            <p:cNvPr id="22" name="Rectangle 8"/>
            <p:cNvSpPr/>
            <p:nvPr/>
          </p:nvSpPr>
          <p:spPr>
            <a:xfrm>
              <a:off x="5590949" y="2818490"/>
              <a:ext cx="3248249" cy="1429659"/>
            </a:xfrm>
            <a:custGeom>
              <a:avLst/>
              <a:gdLst>
                <a:gd name="connsiteX0" fmla="*/ 0 w 2867250"/>
                <a:gd name="connsiteY0" fmla="*/ 0 h 1010793"/>
                <a:gd name="connsiteX1" fmla="*/ 2867250 w 2867250"/>
                <a:gd name="connsiteY1" fmla="*/ 0 h 1010793"/>
                <a:gd name="connsiteX2" fmla="*/ 2867250 w 2867250"/>
                <a:gd name="connsiteY2" fmla="*/ 1010793 h 1010793"/>
                <a:gd name="connsiteX3" fmla="*/ 0 w 2867250"/>
                <a:gd name="connsiteY3" fmla="*/ 1010793 h 1010793"/>
                <a:gd name="connsiteX4" fmla="*/ 0 w 2867250"/>
                <a:gd name="connsiteY4" fmla="*/ 0 h 1010793"/>
                <a:gd name="connsiteX0" fmla="*/ 0 w 2867250"/>
                <a:gd name="connsiteY0" fmla="*/ 0 h 1010793"/>
                <a:gd name="connsiteX1" fmla="*/ 2867250 w 2867250"/>
                <a:gd name="connsiteY1" fmla="*/ 0 h 1010793"/>
                <a:gd name="connsiteX2" fmla="*/ 2867250 w 2867250"/>
                <a:gd name="connsiteY2" fmla="*/ 1010793 h 1010793"/>
                <a:gd name="connsiteX3" fmla="*/ 9525 w 2867250"/>
                <a:gd name="connsiteY3" fmla="*/ 848868 h 1010793"/>
                <a:gd name="connsiteX4" fmla="*/ 0 w 2867250"/>
                <a:gd name="connsiteY4" fmla="*/ 0 h 1010793"/>
                <a:gd name="connsiteX0" fmla="*/ 0 w 2867250"/>
                <a:gd name="connsiteY0" fmla="*/ 95250 h 1010793"/>
                <a:gd name="connsiteX1" fmla="*/ 2867250 w 2867250"/>
                <a:gd name="connsiteY1" fmla="*/ 0 h 1010793"/>
                <a:gd name="connsiteX2" fmla="*/ 2867250 w 2867250"/>
                <a:gd name="connsiteY2" fmla="*/ 1010793 h 1010793"/>
                <a:gd name="connsiteX3" fmla="*/ 9525 w 2867250"/>
                <a:gd name="connsiteY3" fmla="*/ 848868 h 1010793"/>
                <a:gd name="connsiteX4" fmla="*/ 0 w 2867250"/>
                <a:gd name="connsiteY4" fmla="*/ 95250 h 1010793"/>
                <a:gd name="connsiteX0" fmla="*/ 0 w 3164159"/>
                <a:gd name="connsiteY0" fmla="*/ 138036 h 1053579"/>
                <a:gd name="connsiteX1" fmla="*/ 3164159 w 3164159"/>
                <a:gd name="connsiteY1" fmla="*/ 0 h 1053579"/>
                <a:gd name="connsiteX2" fmla="*/ 2867250 w 3164159"/>
                <a:gd name="connsiteY2" fmla="*/ 1053579 h 1053579"/>
                <a:gd name="connsiteX3" fmla="*/ 9525 w 3164159"/>
                <a:gd name="connsiteY3" fmla="*/ 891654 h 1053579"/>
                <a:gd name="connsiteX4" fmla="*/ 0 w 3164159"/>
                <a:gd name="connsiteY4" fmla="*/ 138036 h 105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159" h="1053579">
                  <a:moveTo>
                    <a:pt x="0" y="138036"/>
                  </a:moveTo>
                  <a:lnTo>
                    <a:pt x="3164159" y="0"/>
                  </a:lnTo>
                  <a:lnTo>
                    <a:pt x="2867250" y="1053579"/>
                  </a:lnTo>
                  <a:lnTo>
                    <a:pt x="9525" y="891654"/>
                  </a:lnTo>
                  <a:lnTo>
                    <a:pt x="0" y="138036"/>
                  </a:lnTo>
                  <a:close/>
                </a:path>
              </a:pathLst>
            </a:custGeom>
            <a:solidFill>
              <a:srgbClr val="FF660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p:cNvSpPr txBox="1"/>
            <p:nvPr/>
          </p:nvSpPr>
          <p:spPr>
            <a:xfrm>
              <a:off x="5706425" y="3255446"/>
              <a:ext cx="2930716" cy="492443"/>
            </a:xfrm>
            <a:prstGeom prst="rect">
              <a:avLst/>
            </a:prstGeom>
            <a:noFill/>
          </p:spPr>
          <p:txBody>
            <a:bodyPr wrap="none" rtlCol="0">
              <a:spAutoFit/>
            </a:bodyPr>
            <a:lstStyle/>
            <a:p>
              <a:r>
                <a:rPr lang="en-US" b="1" smtClean="0">
                  <a:solidFill>
                    <a:schemeClr val="bg1"/>
                  </a:solidFill>
                  <a:latin typeface="Buxton Sketch" pitchFamily="66" charset="0"/>
                  <a:cs typeface="Lao UI" pitchFamily="34" charset="0"/>
                </a:rPr>
                <a:t>Phần nội dung trang chủ</a:t>
              </a:r>
              <a:endParaRPr lang="en-US" b="1" dirty="0">
                <a:solidFill>
                  <a:schemeClr val="bg1"/>
                </a:solidFill>
                <a:latin typeface="Buxton Sketch" pitchFamily="66" charset="0"/>
                <a:cs typeface="Lao UI" pitchFamily="34" charset="0"/>
              </a:endParaRPr>
            </a:p>
          </p:txBody>
        </p:sp>
      </p:grpSp>
      <p:pic>
        <p:nvPicPr>
          <p:cNvPr id="33" name="Picture 32"/>
          <p:cNvPicPr/>
          <p:nvPr/>
        </p:nvPicPr>
        <p:blipFill>
          <a:blip r:embed="rId2">
            <a:extLst>
              <a:ext uri="{28A0092B-C50C-407E-A947-70E740481C1C}">
                <a14:useLocalDpi xmlns:a14="http://schemas.microsoft.com/office/drawing/2010/main" val="0"/>
              </a:ext>
            </a:extLst>
          </a:blip>
          <a:stretch>
            <a:fillRect/>
          </a:stretch>
        </p:blipFill>
        <p:spPr>
          <a:xfrm>
            <a:off x="1979712" y="737504"/>
            <a:ext cx="5503660" cy="3788214"/>
          </a:xfrm>
          <a:prstGeom prst="rect">
            <a:avLst/>
          </a:prstGeom>
        </p:spPr>
      </p:pic>
      <p:pic>
        <p:nvPicPr>
          <p:cNvPr id="34" name="Picture 33"/>
          <p:cNvPicPr/>
          <p:nvPr/>
        </p:nvPicPr>
        <p:blipFill>
          <a:blip r:embed="rId3">
            <a:extLst>
              <a:ext uri="{28A0092B-C50C-407E-A947-70E740481C1C}">
                <a14:useLocalDpi xmlns:a14="http://schemas.microsoft.com/office/drawing/2010/main" val="0"/>
              </a:ext>
            </a:extLst>
          </a:blip>
          <a:stretch>
            <a:fillRect/>
          </a:stretch>
        </p:blipFill>
        <p:spPr>
          <a:xfrm>
            <a:off x="1882411" y="683058"/>
            <a:ext cx="5698262" cy="3823820"/>
          </a:xfrm>
          <a:prstGeom prst="rect">
            <a:avLst/>
          </a:prstGeom>
        </p:spPr>
      </p:pic>
      <p:pic>
        <p:nvPicPr>
          <p:cNvPr id="36" name="Picture 35"/>
          <p:cNvPicPr/>
          <p:nvPr/>
        </p:nvPicPr>
        <p:blipFill>
          <a:blip r:embed="rId4">
            <a:extLst>
              <a:ext uri="{28A0092B-C50C-407E-A947-70E740481C1C}">
                <a14:useLocalDpi xmlns:a14="http://schemas.microsoft.com/office/drawing/2010/main" val="0"/>
              </a:ext>
            </a:extLst>
          </a:blip>
          <a:stretch>
            <a:fillRect/>
          </a:stretch>
        </p:blipFill>
        <p:spPr>
          <a:xfrm>
            <a:off x="1782835" y="686711"/>
            <a:ext cx="6167364" cy="4090378"/>
          </a:xfrm>
          <a:prstGeom prst="rect">
            <a:avLst/>
          </a:prstGeom>
        </p:spPr>
      </p:pic>
    </p:spTree>
    <p:extLst>
      <p:ext uri="{BB962C8B-B14F-4D97-AF65-F5344CB8AC3E}">
        <p14:creationId xmlns:p14="http://schemas.microsoft.com/office/powerpoint/2010/main" val="351514794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1750"/>
                            </p:stCondLst>
                            <p:childTnLst>
                              <p:par>
                                <p:cTn id="21" presetID="22" presetClass="entr" presetSubtype="1"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250"/>
                                        <p:tgtEl>
                                          <p:spTgt spid="20"/>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inVertic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barn(inVertical)">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theme/theme1.xml><?xml version="1.0" encoding="utf-8"?>
<a:theme xmlns:a="http://schemas.openxmlformats.org/drawingml/2006/main" name="Cover and End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46C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1379</TotalTime>
  <Words>4279</Words>
  <Application>Microsoft Office PowerPoint</Application>
  <PresentationFormat>On-screen Show (16:9)</PresentationFormat>
  <Paragraphs>571</Paragraphs>
  <Slides>59</Slides>
  <Notes>6</Notes>
  <HiddenSlides>0</HiddenSlides>
  <MMClips>0</MMClips>
  <ScaleCrop>false</ScaleCrop>
  <HeadingPairs>
    <vt:vector size="4" baseType="variant">
      <vt:variant>
        <vt:lpstr>Theme</vt:lpstr>
      </vt:variant>
      <vt:variant>
        <vt:i4>3</vt:i4>
      </vt:variant>
      <vt:variant>
        <vt:lpstr>Slide Titles</vt:lpstr>
      </vt:variant>
      <vt:variant>
        <vt:i4>59</vt:i4>
      </vt:variant>
    </vt:vector>
  </HeadingPairs>
  <TitlesOfParts>
    <vt:vector size="62"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Windows User</cp:lastModifiedBy>
  <cp:revision>164</cp:revision>
  <dcterms:created xsi:type="dcterms:W3CDTF">2016-12-05T23:26:54Z</dcterms:created>
  <dcterms:modified xsi:type="dcterms:W3CDTF">2019-05-05T07:27:12Z</dcterms:modified>
</cp:coreProperties>
</file>